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200_D83D8829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49"/>
  </p:notesMasterIdLst>
  <p:handoutMasterIdLst>
    <p:handoutMasterId r:id="rId50"/>
  </p:handoutMasterIdLst>
  <p:sldIdLst>
    <p:sldId id="401" r:id="rId5"/>
    <p:sldId id="458" r:id="rId6"/>
    <p:sldId id="410" r:id="rId7"/>
    <p:sldId id="512" r:id="rId8"/>
    <p:sldId id="603" r:id="rId9"/>
    <p:sldId id="629" r:id="rId10"/>
    <p:sldId id="631" r:id="rId11"/>
    <p:sldId id="632" r:id="rId12"/>
    <p:sldId id="633" r:id="rId13"/>
    <p:sldId id="634" r:id="rId14"/>
    <p:sldId id="635" r:id="rId15"/>
    <p:sldId id="636" r:id="rId16"/>
    <p:sldId id="628" r:id="rId17"/>
    <p:sldId id="612" r:id="rId18"/>
    <p:sldId id="625" r:id="rId19"/>
    <p:sldId id="624" r:id="rId20"/>
    <p:sldId id="626" r:id="rId21"/>
    <p:sldId id="627" r:id="rId22"/>
    <p:sldId id="630" r:id="rId23"/>
    <p:sldId id="637" r:id="rId24"/>
    <p:sldId id="638" r:id="rId25"/>
    <p:sldId id="639" r:id="rId26"/>
    <p:sldId id="641" r:id="rId27"/>
    <p:sldId id="608" r:id="rId28"/>
    <p:sldId id="640" r:id="rId29"/>
    <p:sldId id="642" r:id="rId30"/>
    <p:sldId id="643" r:id="rId31"/>
    <p:sldId id="644" r:id="rId32"/>
    <p:sldId id="645" r:id="rId33"/>
    <p:sldId id="646" r:id="rId34"/>
    <p:sldId id="649" r:id="rId35"/>
    <p:sldId id="650" r:id="rId36"/>
    <p:sldId id="651" r:id="rId37"/>
    <p:sldId id="652" r:id="rId38"/>
    <p:sldId id="653" r:id="rId39"/>
    <p:sldId id="654" r:id="rId40"/>
    <p:sldId id="655" r:id="rId41"/>
    <p:sldId id="656" r:id="rId42"/>
    <p:sldId id="657" r:id="rId43"/>
    <p:sldId id="658" r:id="rId44"/>
    <p:sldId id="659" r:id="rId45"/>
    <p:sldId id="647" r:id="rId46"/>
    <p:sldId id="660" r:id="rId47"/>
    <p:sldId id="661" r:id="rId48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CD8E080F-240F-3170-BAEE-5CD00AE790FD}" name="tariu Main" initials="tM" userId="7d83114226db9be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F4B15-F67C-4BD4-BE00-EA67F0B9E511}" v="700" dt="2023-12-29T19:28:51.6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3" autoAdjust="0"/>
    <p:restoredTop sz="96208" autoAdjust="0"/>
  </p:normalViewPr>
  <p:slideViewPr>
    <p:cSldViewPr snapToGrid="0">
      <p:cViewPr varScale="1">
        <p:scale>
          <a:sx n="162" d="100"/>
          <a:sy n="162" d="100"/>
        </p:scale>
        <p:origin x="144" y="144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microsoft.com/office/2018/10/relationships/authors" Target="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iu Main" userId="7d83114226db9beb" providerId="LiveId" clId="{C96C853A-734B-4686-9AC3-73A1DA0A9533}"/>
    <pc:docChg chg="undo custSel addSld delSld modSld modMainMaster">
      <pc:chgData name="tariu Main" userId="7d83114226db9beb" providerId="LiveId" clId="{C96C853A-734B-4686-9AC3-73A1DA0A9533}" dt="2023-12-08T20:28:04.800" v="5278" actId="1076"/>
      <pc:docMkLst>
        <pc:docMk/>
      </pc:docMkLst>
      <pc:sldChg chg="addSp delSp modSp mod modTransition modClrScheme chgLayout">
        <pc:chgData name="tariu Main" userId="7d83114226db9beb" providerId="LiveId" clId="{C96C853A-734B-4686-9AC3-73A1DA0A9533}" dt="2023-12-08T20:04:43.570" v="4959" actId="20577"/>
        <pc:sldMkLst>
          <pc:docMk/>
          <pc:sldMk cId="2074766540" sldId="401"/>
        </pc:sldMkLst>
        <pc:spChg chg="mod">
          <ac:chgData name="tariu Main" userId="7d83114226db9beb" providerId="LiveId" clId="{C96C853A-734B-4686-9AC3-73A1DA0A9533}" dt="2023-12-08T20:04:43.570" v="4959" actId="20577"/>
          <ac:spMkLst>
            <pc:docMk/>
            <pc:sldMk cId="2074766540" sldId="401"/>
            <ac:spMk id="2" creationId="{B138CF5B-E8DE-48F3-9581-51BBEC47AE73}"/>
          </ac:spMkLst>
        </pc:spChg>
        <pc:spChg chg="add del mod ord">
          <ac:chgData name="tariu Main" userId="7d83114226db9beb" providerId="LiveId" clId="{C96C853A-734B-4686-9AC3-73A1DA0A9533}" dt="2023-12-01T10:06:00.503" v="198" actId="478"/>
          <ac:spMkLst>
            <pc:docMk/>
            <pc:sldMk cId="2074766540" sldId="401"/>
            <ac:spMk id="3" creationId="{0B9F14AC-66B7-F508-13C3-D20C177ED26A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8" creationId="{E4F21D6F-A164-D83C-2191-A648B8F2D26F}"/>
          </ac:spMkLst>
        </pc:spChg>
        <pc:spChg chg="del">
          <ac:chgData name="tariu Main" userId="7d83114226db9beb" providerId="LiveId" clId="{C96C853A-734B-4686-9AC3-73A1DA0A9533}" dt="2023-12-01T09:42:35.063" v="1" actId="478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3" creationId="{1984A66D-2165-B0CE-96E5-000B42263C74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5" creationId="{6E1516DB-FF88-B7BD-FFF2-A79BA7D77BC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7" creationId="{49DD2497-7FC8-59D8-C99C-A252795F4A4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8" creationId="{94DB52C0-4783-4B97-A2E9-F081F87353CF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9" creationId="{B53B1D70-3EA9-5518-6F2C-B69BE388C50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1" creationId="{7008C64F-70AF-9123-4527-FF0CECCFAEEC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2" creationId="{5BB397C0-6001-F808-CC2A-35A9CAA2019B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3" creationId="{D56A5CB8-ABE4-A5AA-C559-D971A25369E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4" creationId="{17527139-95F0-AD8D-0675-AE601C29D547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6" creationId="{83AB9AC7-B73E-1C00-C346-DB23B0D85D0B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7" creationId="{3FA6AA48-09BF-B1B3-1A2A-A2C749811FDC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8" creationId="{AE25EA4B-27F2-E624-9C8E-E768E2E6C7A4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9" creationId="{663528B7-0C9C-22E7-58B7-4B79467B8628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30" creationId="{8E67EC20-E09F-8FD0-A983-FF0C7F563CAE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2" creationId="{04673B1A-7017-607B-2F53-7E068853E86F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3" creationId="{F875CCDB-A517-C688-C2E8-199C84DA52D7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4" creationId="{2AE76884-B9F9-EAE3-1166-97F8E29305E6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5" creationId="{55C0C11A-4212-5969-A3D9-6F564A679965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6" creationId="{07DC8BC4-08F5-A339-7B37-C8BE5268D935}"/>
          </ac:spMkLst>
        </pc:spChg>
        <pc:picChg chg="del">
          <ac:chgData name="tariu Main" userId="7d83114226db9beb" providerId="LiveId" clId="{C96C853A-734B-4686-9AC3-73A1DA0A9533}" dt="2023-12-01T09:42:30.730" v="0" actId="478"/>
          <ac:picMkLst>
            <pc:docMk/>
            <pc:sldMk cId="2074766540" sldId="401"/>
            <ac:picMk id="5" creationId="{B0FAAA55-0749-F47C-364B-829C9A003A71}"/>
          </ac:picMkLst>
        </pc:picChg>
        <pc:picChg chg="add del mod ord">
          <ac:chgData name="tariu Main" userId="7d83114226db9beb" providerId="LiveId" clId="{C96C853A-734B-4686-9AC3-73A1DA0A9533}" dt="2023-12-01T09:47:36.313" v="104" actId="478"/>
          <ac:picMkLst>
            <pc:docMk/>
            <pc:sldMk cId="2074766540" sldId="401"/>
            <ac:picMk id="6" creationId="{D72DFB20-CA05-40D5-A0EE-6923F5C13FC6}"/>
          </ac:picMkLst>
        </pc:picChg>
        <pc:picChg chg="add del">
          <ac:chgData name="tariu Main" userId="7d83114226db9beb" providerId="LiveId" clId="{C96C853A-734B-4686-9AC3-73A1DA0A9533}" dt="2023-12-01T10:04:19.716" v="133" actId="478"/>
          <ac:picMkLst>
            <pc:docMk/>
            <pc:sldMk cId="2074766540" sldId="401"/>
            <ac:picMk id="9" creationId="{CF015B67-690D-3D7F-189B-19E6DF2AA39C}"/>
          </ac:picMkLst>
        </pc:picChg>
        <pc:picChg chg="add mod">
          <ac:chgData name="tariu Main" userId="7d83114226db9beb" providerId="LiveId" clId="{C96C853A-734B-4686-9AC3-73A1DA0A9533}" dt="2023-12-01T12:03:01.590" v="692" actId="1076"/>
          <ac:picMkLst>
            <pc:docMk/>
            <pc:sldMk cId="2074766540" sldId="401"/>
            <ac:picMk id="12" creationId="{F4C746A2-932C-6E18-D276-EF36F79D5245}"/>
          </ac:picMkLst>
        </pc:picChg>
      </pc:sldChg>
      <pc:sldChg chg="addSp delSp modSp mod modTransition">
        <pc:chgData name="tariu Main" userId="7d83114226db9beb" providerId="LiveId" clId="{C96C853A-734B-4686-9AC3-73A1DA0A9533}" dt="2023-12-08T07:33:03.953" v="3352"/>
        <pc:sldMkLst>
          <pc:docMk/>
          <pc:sldMk cId="970158950" sldId="410"/>
        </pc:sldMkLst>
        <pc:spChg chg="del mod">
          <ac:chgData name="tariu Main" userId="7d83114226db9beb" providerId="LiveId" clId="{C96C853A-734B-4686-9AC3-73A1DA0A9533}" dt="2023-12-01T10:17:25.736" v="505" actId="478"/>
          <ac:spMkLst>
            <pc:docMk/>
            <pc:sldMk cId="970158950" sldId="410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1T10:12:58.865" v="465" actId="478"/>
          <ac:spMkLst>
            <pc:docMk/>
            <pc:sldMk cId="970158950" sldId="41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0:13:01.603" v="466" actId="478"/>
          <ac:spMkLst>
            <pc:docMk/>
            <pc:sldMk cId="970158950" sldId="410"/>
            <ac:spMk id="6" creationId="{D517FC73-0903-18AD-A55A-E7E4EE9E3AF4}"/>
          </ac:spMkLst>
        </pc:spChg>
        <pc:spChg chg="add mod">
          <ac:chgData name="tariu Main" userId="7d83114226db9beb" providerId="LiveId" clId="{C96C853A-734B-4686-9AC3-73A1DA0A9533}" dt="2023-12-01T10:17:37.760" v="508" actId="14100"/>
          <ac:spMkLst>
            <pc:docMk/>
            <pc:sldMk cId="970158950" sldId="410"/>
            <ac:spMk id="7" creationId="{BA183BEC-BFB4-FD0F-68C0-1B542696CA5C}"/>
          </ac:spMkLst>
        </pc:spChg>
        <pc:spChg chg="add del">
          <ac:chgData name="tariu Main" userId="7d83114226db9beb" providerId="LiveId" clId="{C96C853A-734B-4686-9AC3-73A1DA0A9533}" dt="2023-12-01T10:17:09.836" v="501" actId="22"/>
          <ac:spMkLst>
            <pc:docMk/>
            <pc:sldMk cId="970158950" sldId="410"/>
            <ac:spMk id="10" creationId="{A97366E6-605E-708A-D1BC-97F0FC4AC250}"/>
          </ac:spMkLst>
        </pc:spChg>
        <pc:spChg chg="add mod">
          <ac:chgData name="tariu Main" userId="7d83114226db9beb" providerId="LiveId" clId="{C96C853A-734B-4686-9AC3-73A1DA0A9533}" dt="2023-12-01T12:39:19.665" v="1066" actId="20577"/>
          <ac:spMkLst>
            <pc:docMk/>
            <pc:sldMk cId="970158950" sldId="410"/>
            <ac:spMk id="11" creationId="{B789DE07-AF0A-4F53-FEBD-76514CDD6603}"/>
          </ac:spMkLst>
        </pc:spChg>
        <pc:spChg chg="add del mod">
          <ac:chgData name="tariu Main" userId="7d83114226db9beb" providerId="LiveId" clId="{C96C853A-734B-4686-9AC3-73A1DA0A9533}" dt="2023-12-01T10:17:33.950" v="507" actId="478"/>
          <ac:spMkLst>
            <pc:docMk/>
            <pc:sldMk cId="970158950" sldId="410"/>
            <ac:spMk id="13" creationId="{A9C10953-51DD-F7CE-D535-E8E2FF47DEF9}"/>
          </ac:spMkLst>
        </pc:spChg>
        <pc:picChg chg="del">
          <ac:chgData name="tariu Main" userId="7d83114226db9beb" providerId="LiveId" clId="{C96C853A-734B-4686-9AC3-73A1DA0A9533}" dt="2023-12-01T10:06:38.332" v="212" actId="478"/>
          <ac:picMkLst>
            <pc:docMk/>
            <pc:sldMk cId="970158950" sldId="410"/>
            <ac:picMk id="5" creationId="{09483347-F6AE-E95B-627D-8B27566A2212}"/>
          </ac:picMkLst>
        </pc:picChg>
        <pc:picChg chg="add mod">
          <ac:chgData name="tariu Main" userId="7d83114226db9beb" providerId="LiveId" clId="{C96C853A-734B-4686-9AC3-73A1DA0A9533}" dt="2023-12-01T10:15:21.740" v="488" actId="1076"/>
          <ac:picMkLst>
            <pc:docMk/>
            <pc:sldMk cId="970158950" sldId="410"/>
            <ac:picMk id="1026" creationId="{56C454E9-11C0-946D-C17C-D47992294AF7}"/>
          </ac:picMkLst>
        </pc:picChg>
      </pc:sldChg>
      <pc:sldChg chg="del">
        <pc:chgData name="tariu Main" userId="7d83114226db9beb" providerId="LiveId" clId="{C96C853A-734B-4686-9AC3-73A1DA0A9533}" dt="2023-12-01T13:25:00.019" v="1167" actId="47"/>
        <pc:sldMkLst>
          <pc:docMk/>
          <pc:sldMk cId="3237111892" sldId="423"/>
        </pc:sldMkLst>
      </pc:sldChg>
      <pc:sldChg chg="del">
        <pc:chgData name="tariu Main" userId="7d83114226db9beb" providerId="LiveId" clId="{C96C853A-734B-4686-9AC3-73A1DA0A9533}" dt="2023-12-01T09:47:45.545" v="105" actId="47"/>
        <pc:sldMkLst>
          <pc:docMk/>
          <pc:sldMk cId="2947683835" sldId="424"/>
        </pc:sldMkLst>
      </pc:sldChg>
      <pc:sldChg chg="del">
        <pc:chgData name="tariu Main" userId="7d83114226db9beb" providerId="LiveId" clId="{C96C853A-734B-4686-9AC3-73A1DA0A9533}" dt="2023-12-01T09:47:46.349" v="110" actId="47"/>
        <pc:sldMkLst>
          <pc:docMk/>
          <pc:sldMk cId="3699823395" sldId="425"/>
        </pc:sldMkLst>
      </pc:sldChg>
      <pc:sldChg chg="del">
        <pc:chgData name="tariu Main" userId="7d83114226db9beb" providerId="LiveId" clId="{C96C853A-734B-4686-9AC3-73A1DA0A9533}" dt="2023-12-01T09:47:45.730" v="106" actId="47"/>
        <pc:sldMkLst>
          <pc:docMk/>
          <pc:sldMk cId="3673522168" sldId="426"/>
        </pc:sldMkLst>
      </pc:sldChg>
      <pc:sldChg chg="del">
        <pc:chgData name="tariu Main" userId="7d83114226db9beb" providerId="LiveId" clId="{C96C853A-734B-4686-9AC3-73A1DA0A9533}" dt="2023-12-01T09:47:46.054" v="108" actId="47"/>
        <pc:sldMkLst>
          <pc:docMk/>
          <pc:sldMk cId="3131402275" sldId="427"/>
        </pc:sldMkLst>
      </pc:sldChg>
      <pc:sldChg chg="del">
        <pc:chgData name="tariu Main" userId="7d83114226db9beb" providerId="LiveId" clId="{C96C853A-734B-4686-9AC3-73A1DA0A9533}" dt="2023-12-01T09:47:45.993" v="107" actId="47"/>
        <pc:sldMkLst>
          <pc:docMk/>
          <pc:sldMk cId="1216644178" sldId="428"/>
        </pc:sldMkLst>
      </pc:sldChg>
      <pc:sldChg chg="del">
        <pc:chgData name="tariu Main" userId="7d83114226db9beb" providerId="LiveId" clId="{C96C853A-734B-4686-9AC3-73A1DA0A9533}" dt="2023-12-01T09:47:46.185" v="109" actId="47"/>
        <pc:sldMkLst>
          <pc:docMk/>
          <pc:sldMk cId="1231250487" sldId="429"/>
        </pc:sldMkLst>
      </pc:sldChg>
      <pc:sldChg chg="del">
        <pc:chgData name="tariu Main" userId="7d83114226db9beb" providerId="LiveId" clId="{C96C853A-734B-4686-9AC3-73A1DA0A9533}" dt="2023-12-01T09:47:46.449" v="111" actId="47"/>
        <pc:sldMkLst>
          <pc:docMk/>
          <pc:sldMk cId="3598427767" sldId="430"/>
        </pc:sldMkLst>
      </pc:sldChg>
      <pc:sldChg chg="del">
        <pc:chgData name="tariu Main" userId="7d83114226db9beb" providerId="LiveId" clId="{C96C853A-734B-4686-9AC3-73A1DA0A9533}" dt="2023-12-01T09:47:47.094" v="112" actId="47"/>
        <pc:sldMkLst>
          <pc:docMk/>
          <pc:sldMk cId="2768918450" sldId="431"/>
        </pc:sldMkLst>
      </pc:sldChg>
      <pc:sldChg chg="del">
        <pc:chgData name="tariu Main" userId="7d83114226db9beb" providerId="LiveId" clId="{C96C853A-734B-4686-9AC3-73A1DA0A9533}" dt="2023-12-01T09:47:47.263" v="113" actId="47"/>
        <pc:sldMkLst>
          <pc:docMk/>
          <pc:sldMk cId="3304728735" sldId="432"/>
        </pc:sldMkLst>
      </pc:sldChg>
      <pc:sldChg chg="del">
        <pc:chgData name="tariu Main" userId="7d83114226db9beb" providerId="LiveId" clId="{C96C853A-734B-4686-9AC3-73A1DA0A9533}" dt="2023-12-01T09:47:47.379" v="114" actId="47"/>
        <pc:sldMkLst>
          <pc:docMk/>
          <pc:sldMk cId="2871464876" sldId="433"/>
        </pc:sldMkLst>
      </pc:sldChg>
      <pc:sldChg chg="del">
        <pc:chgData name="tariu Main" userId="7d83114226db9beb" providerId="LiveId" clId="{C96C853A-734B-4686-9AC3-73A1DA0A9533}" dt="2023-12-01T09:47:47.511" v="115" actId="47"/>
        <pc:sldMkLst>
          <pc:docMk/>
          <pc:sldMk cId="3452818078" sldId="434"/>
        </pc:sldMkLst>
      </pc:sldChg>
      <pc:sldChg chg="del">
        <pc:chgData name="tariu Main" userId="7d83114226db9beb" providerId="LiveId" clId="{C96C853A-734B-4686-9AC3-73A1DA0A9533}" dt="2023-12-01T09:47:47.664" v="116" actId="47"/>
        <pc:sldMkLst>
          <pc:docMk/>
          <pc:sldMk cId="756799596" sldId="435"/>
        </pc:sldMkLst>
      </pc:sldChg>
      <pc:sldChg chg="del">
        <pc:chgData name="tariu Main" userId="7d83114226db9beb" providerId="LiveId" clId="{C96C853A-734B-4686-9AC3-73A1DA0A9533}" dt="2023-12-01T09:47:47.780" v="117" actId="47"/>
        <pc:sldMkLst>
          <pc:docMk/>
          <pc:sldMk cId="1230420424" sldId="436"/>
        </pc:sldMkLst>
      </pc:sldChg>
      <pc:sldChg chg="del">
        <pc:chgData name="tariu Main" userId="7d83114226db9beb" providerId="LiveId" clId="{C96C853A-734B-4686-9AC3-73A1DA0A9533}" dt="2023-12-01T09:47:48.266" v="120" actId="47"/>
        <pc:sldMkLst>
          <pc:docMk/>
          <pc:sldMk cId="1298149018" sldId="437"/>
        </pc:sldMkLst>
      </pc:sldChg>
      <pc:sldChg chg="del">
        <pc:chgData name="tariu Main" userId="7d83114226db9beb" providerId="LiveId" clId="{C96C853A-734B-4686-9AC3-73A1DA0A9533}" dt="2023-12-01T09:47:47.929" v="118" actId="47"/>
        <pc:sldMkLst>
          <pc:docMk/>
          <pc:sldMk cId="4128883464" sldId="438"/>
        </pc:sldMkLst>
      </pc:sldChg>
      <pc:sldChg chg="del">
        <pc:chgData name="tariu Main" userId="7d83114226db9beb" providerId="LiveId" clId="{C96C853A-734B-4686-9AC3-73A1DA0A9533}" dt="2023-12-01T09:47:48.113" v="119" actId="47"/>
        <pc:sldMkLst>
          <pc:docMk/>
          <pc:sldMk cId="3845065503" sldId="439"/>
        </pc:sldMkLst>
      </pc:sldChg>
      <pc:sldChg chg="del">
        <pc:chgData name="tariu Main" userId="7d83114226db9beb" providerId="LiveId" clId="{C96C853A-734B-4686-9AC3-73A1DA0A9533}" dt="2023-12-01T09:47:48.381" v="121" actId="47"/>
        <pc:sldMkLst>
          <pc:docMk/>
          <pc:sldMk cId="3253747068" sldId="440"/>
        </pc:sldMkLst>
      </pc:sldChg>
      <pc:sldChg chg="del">
        <pc:chgData name="tariu Main" userId="7d83114226db9beb" providerId="LiveId" clId="{C96C853A-734B-4686-9AC3-73A1DA0A9533}" dt="2023-12-01T09:47:48.529" v="122" actId="47"/>
        <pc:sldMkLst>
          <pc:docMk/>
          <pc:sldMk cId="592780058" sldId="441"/>
        </pc:sldMkLst>
      </pc:sldChg>
      <pc:sldChg chg="del">
        <pc:chgData name="tariu Main" userId="7d83114226db9beb" providerId="LiveId" clId="{C96C853A-734B-4686-9AC3-73A1DA0A9533}" dt="2023-12-01T09:47:48.692" v="123" actId="47"/>
        <pc:sldMkLst>
          <pc:docMk/>
          <pc:sldMk cId="1323020009" sldId="442"/>
        </pc:sldMkLst>
      </pc:sldChg>
      <pc:sldChg chg="del">
        <pc:chgData name="tariu Main" userId="7d83114226db9beb" providerId="LiveId" clId="{C96C853A-734B-4686-9AC3-73A1DA0A9533}" dt="2023-12-01T09:47:48.845" v="124" actId="47"/>
        <pc:sldMkLst>
          <pc:docMk/>
          <pc:sldMk cId="3392275721" sldId="443"/>
        </pc:sldMkLst>
      </pc:sldChg>
      <pc:sldChg chg="del">
        <pc:chgData name="tariu Main" userId="7d83114226db9beb" providerId="LiveId" clId="{C96C853A-734B-4686-9AC3-73A1DA0A9533}" dt="2023-12-01T09:47:48.998" v="125" actId="47"/>
        <pc:sldMkLst>
          <pc:docMk/>
          <pc:sldMk cId="3231622267" sldId="444"/>
        </pc:sldMkLst>
      </pc:sldChg>
      <pc:sldChg chg="del">
        <pc:chgData name="tariu Main" userId="7d83114226db9beb" providerId="LiveId" clId="{C96C853A-734B-4686-9AC3-73A1DA0A9533}" dt="2023-12-01T09:47:49.129" v="126" actId="47"/>
        <pc:sldMkLst>
          <pc:docMk/>
          <pc:sldMk cId="1035770831" sldId="445"/>
        </pc:sldMkLst>
      </pc:sldChg>
      <pc:sldChg chg="del">
        <pc:chgData name="tariu Main" userId="7d83114226db9beb" providerId="LiveId" clId="{C96C853A-734B-4686-9AC3-73A1DA0A9533}" dt="2023-12-01T09:47:49.452" v="127" actId="47"/>
        <pc:sldMkLst>
          <pc:docMk/>
          <pc:sldMk cId="3170616864" sldId="446"/>
        </pc:sldMkLst>
      </pc:sldChg>
      <pc:sldChg chg="del">
        <pc:chgData name="tariu Main" userId="7d83114226db9beb" providerId="LiveId" clId="{C96C853A-734B-4686-9AC3-73A1DA0A9533}" dt="2023-12-01T09:47:49.969" v="128" actId="47"/>
        <pc:sldMkLst>
          <pc:docMk/>
          <pc:sldMk cId="3281944115" sldId="447"/>
        </pc:sldMkLst>
      </pc:sldChg>
      <pc:sldChg chg="del">
        <pc:chgData name="tariu Main" userId="7d83114226db9beb" providerId="LiveId" clId="{C96C853A-734B-4686-9AC3-73A1DA0A9533}" dt="2023-12-01T09:47:50.148" v="129" actId="47"/>
        <pc:sldMkLst>
          <pc:docMk/>
          <pc:sldMk cId="226801917" sldId="448"/>
        </pc:sldMkLst>
      </pc:sldChg>
      <pc:sldChg chg="del">
        <pc:chgData name="tariu Main" userId="7d83114226db9beb" providerId="LiveId" clId="{C96C853A-734B-4686-9AC3-73A1DA0A9533}" dt="2023-12-01T09:47:50.317" v="130" actId="47"/>
        <pc:sldMkLst>
          <pc:docMk/>
          <pc:sldMk cId="3917877238" sldId="449"/>
        </pc:sldMkLst>
      </pc:sldChg>
      <pc:sldChg chg="del">
        <pc:chgData name="tariu Main" userId="7d83114226db9beb" providerId="LiveId" clId="{C96C853A-734B-4686-9AC3-73A1DA0A9533}" dt="2023-12-01T09:47:51.032" v="131" actId="47"/>
        <pc:sldMkLst>
          <pc:docMk/>
          <pc:sldMk cId="1548269287" sldId="450"/>
        </pc:sldMkLst>
      </pc:sldChg>
      <pc:sldChg chg="del">
        <pc:chgData name="tariu Main" userId="7d83114226db9beb" providerId="LiveId" clId="{C96C853A-734B-4686-9AC3-73A1DA0A9533}" dt="2023-12-01T09:47:51.192" v="132" actId="47"/>
        <pc:sldMkLst>
          <pc:docMk/>
          <pc:sldMk cId="4037840183" sldId="451"/>
        </pc:sldMkLst>
      </pc:sldChg>
      <pc:sldChg chg="del">
        <pc:chgData name="tariu Main" userId="7d83114226db9beb" providerId="LiveId" clId="{C96C853A-734B-4686-9AC3-73A1DA0A9533}" dt="2023-12-01T13:25:01.262" v="1168" actId="47"/>
        <pc:sldMkLst>
          <pc:docMk/>
          <pc:sldMk cId="3699552169" sldId="452"/>
        </pc:sldMkLst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98008384" sldId="453"/>
        </pc:sldMkLst>
        <pc:spChg chg="mod">
          <ac:chgData name="tariu Main" userId="7d83114226db9beb" providerId="LiveId" clId="{C96C853A-734B-4686-9AC3-73A1DA0A9533}" dt="2023-12-01T12:16:24.996" v="825" actId="20577"/>
          <ac:spMkLst>
            <pc:docMk/>
            <pc:sldMk cId="298008384" sldId="453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1T12:24:03.352" v="908" actId="1076"/>
          <ac:spMkLst>
            <pc:docMk/>
            <pc:sldMk cId="298008384" sldId="453"/>
            <ac:spMk id="4" creationId="{9136E9C1-4F40-4B3C-CD7A-77A2E0E7C511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66886403" sldId="454"/>
        </pc:sldMkLst>
        <pc:spChg chg="add mod">
          <ac:chgData name="tariu Main" userId="7d83114226db9beb" providerId="LiveId" clId="{C96C853A-734B-4686-9AC3-73A1DA0A9533}" dt="2023-12-01T12:16:14.466" v="821" actId="27636"/>
          <ac:spMkLst>
            <pc:docMk/>
            <pc:sldMk cId="2266886403" sldId="454"/>
            <ac:spMk id="2" creationId="{83B99065-A09F-06DB-818C-51C88D1B0C9F}"/>
          </ac:spMkLst>
        </pc:spChg>
        <pc:spChg chg="del">
          <ac:chgData name="tariu Main" userId="7d83114226db9beb" providerId="LiveId" clId="{C96C853A-734B-4686-9AC3-73A1DA0A9533}" dt="2023-12-01T10:18:20.301" v="510" actId="478"/>
          <ac:spMkLst>
            <pc:docMk/>
            <pc:sldMk cId="2266886403" sldId="454"/>
            <ac:spMk id="7" creationId="{BA183BEC-BFB4-FD0F-68C0-1B542696CA5C}"/>
          </ac:spMkLst>
        </pc:spChg>
        <pc:picChg chg="add mod">
          <ac:chgData name="tariu Main" userId="7d83114226db9beb" providerId="LiveId" clId="{C96C853A-734B-4686-9AC3-73A1DA0A9533}" dt="2023-12-01T12:16:19.401" v="823" actId="1076"/>
          <ac:picMkLst>
            <pc:docMk/>
            <pc:sldMk cId="2266886403" sldId="454"/>
            <ac:picMk id="4" creationId="{2BCED9E3-BA6F-7D57-A805-6F48419FB322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30106988" sldId="455"/>
        </pc:sldMkLst>
        <pc:spChg chg="mod">
          <ac:chgData name="tariu Main" userId="7d83114226db9beb" providerId="LiveId" clId="{C96C853A-734B-4686-9AC3-73A1DA0A9533}" dt="2023-12-01T12:35:48.425" v="934" actId="20577"/>
          <ac:spMkLst>
            <pc:docMk/>
            <pc:sldMk cId="230106988" sldId="45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04.417" v="1695" actId="14100"/>
          <ac:spMkLst>
            <pc:docMk/>
            <pc:sldMk cId="230106988" sldId="45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525072774" sldId="456"/>
        </pc:sldMkLst>
        <pc:spChg chg="mod">
          <ac:chgData name="tariu Main" userId="7d83114226db9beb" providerId="LiveId" clId="{C96C853A-734B-4686-9AC3-73A1DA0A9533}" dt="2023-12-01T12:40:49.963" v="1077" actId="20577"/>
          <ac:spMkLst>
            <pc:docMk/>
            <pc:sldMk cId="3525072774" sldId="456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35.986" v="1708" actId="207"/>
          <ac:spMkLst>
            <pc:docMk/>
            <pc:sldMk cId="3525072774" sldId="456"/>
            <ac:spMk id="4" creationId="{9136E9C1-4F40-4B3C-CD7A-77A2E0E7C511}"/>
          </ac:spMkLst>
        </pc:spChg>
        <pc:picChg chg="add mod">
          <ac:chgData name="tariu Main" userId="7d83114226db9beb" providerId="LiveId" clId="{C96C853A-734B-4686-9AC3-73A1DA0A9533}" dt="2023-12-01T12:40:59.716" v="1080" actId="1076"/>
          <ac:picMkLst>
            <pc:docMk/>
            <pc:sldMk cId="3525072774" sldId="456"/>
            <ac:picMk id="5" creationId="{DDBDB7AF-B0FE-0B20-5185-622C414E951E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010500194" sldId="457"/>
        </pc:sldMkLst>
        <pc:spChg chg="add mod">
          <ac:chgData name="tariu Main" userId="7d83114226db9beb" providerId="LiveId" clId="{C96C853A-734B-4686-9AC3-73A1DA0A9533}" dt="2023-12-01T13:51:27.726" v="1305" actId="1076"/>
          <ac:spMkLst>
            <pc:docMk/>
            <pc:sldMk cId="2010500194" sldId="457"/>
            <ac:spMk id="3" creationId="{95A46EAB-6BA3-C030-694A-1657A974787F}"/>
          </ac:spMkLst>
        </pc:spChg>
        <pc:spChg chg="mod ord">
          <ac:chgData name="tariu Main" userId="7d83114226db9beb" providerId="LiveId" clId="{C96C853A-734B-4686-9AC3-73A1DA0A9533}" dt="2023-12-07T06:40:55.184" v="1721" actId="166"/>
          <ac:spMkLst>
            <pc:docMk/>
            <pc:sldMk cId="2010500194" sldId="457"/>
            <ac:spMk id="4" creationId="{9136E9C1-4F40-4B3C-CD7A-77A2E0E7C511}"/>
          </ac:spMkLst>
        </pc:spChg>
        <pc:picChg chg="del">
          <ac:chgData name="tariu Main" userId="7d83114226db9beb" providerId="LiveId" clId="{C96C853A-734B-4686-9AC3-73A1DA0A9533}" dt="2023-12-01T12:41:20.654" v="1097" actId="478"/>
          <ac:picMkLst>
            <pc:docMk/>
            <pc:sldMk cId="2010500194" sldId="457"/>
            <ac:picMk id="5" creationId="{DDBDB7AF-B0FE-0B20-5185-622C414E951E}"/>
          </ac:picMkLst>
        </pc:picChg>
        <pc:picChg chg="add mod">
          <ac:chgData name="tariu Main" userId="7d83114226db9beb" providerId="LiveId" clId="{C96C853A-734B-4686-9AC3-73A1DA0A9533}" dt="2023-12-01T13:46:51.938" v="1270" actId="1076"/>
          <ac:picMkLst>
            <pc:docMk/>
            <pc:sldMk cId="2010500194" sldId="457"/>
            <ac:picMk id="1026" creationId="{D39B6D89-CAF0-496E-EB0F-71CEFA9FF837}"/>
          </ac:picMkLst>
        </pc:picChg>
        <pc:picChg chg="add mod">
          <ac:chgData name="tariu Main" userId="7d83114226db9beb" providerId="LiveId" clId="{C96C853A-734B-4686-9AC3-73A1DA0A9533}" dt="2023-12-01T13:47:01.718" v="1271" actId="1076"/>
          <ac:picMkLst>
            <pc:docMk/>
            <pc:sldMk cId="2010500194" sldId="457"/>
            <ac:picMk id="1028" creationId="{71993EEB-4949-E929-E624-AAA38395D2AA}"/>
          </ac:picMkLst>
        </pc:picChg>
      </pc:sldChg>
      <pc:sldChg chg="delSp modSp new mod modTransition">
        <pc:chgData name="tariu Main" userId="7d83114226db9beb" providerId="LiveId" clId="{C96C853A-734B-4686-9AC3-73A1DA0A9533}" dt="2023-12-08T20:04:19.001" v="4952" actId="20577"/>
        <pc:sldMkLst>
          <pc:docMk/>
          <pc:sldMk cId="2348195081" sldId="458"/>
        </pc:sldMkLst>
        <pc:spChg chg="mod">
          <ac:chgData name="tariu Main" userId="7d83114226db9beb" providerId="LiveId" clId="{C96C853A-734B-4686-9AC3-73A1DA0A9533}" dt="2023-12-01T13:28:17.411" v="1181" actId="403"/>
          <ac:spMkLst>
            <pc:docMk/>
            <pc:sldMk cId="2348195081" sldId="458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8T20:04:19.001" v="4952" actId="20577"/>
          <ac:spMkLst>
            <pc:docMk/>
            <pc:sldMk cId="2348195081" sldId="458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8:19.995" v="1182" actId="478"/>
          <ac:spMkLst>
            <pc:docMk/>
            <pc:sldMk cId="2348195081" sldId="458"/>
            <ac:spMk id="4" creationId="{2C5D5527-8D4C-E8CA-F242-8CC2030172E5}"/>
          </ac:spMkLst>
        </pc:spChg>
        <pc:spChg chg="del">
          <ac:chgData name="tariu Main" userId="7d83114226db9beb" providerId="LiveId" clId="{C96C853A-734B-4686-9AC3-73A1DA0A9533}" dt="2023-12-01T13:29:11.072" v="1260" actId="478"/>
          <ac:spMkLst>
            <pc:docMk/>
            <pc:sldMk cId="2348195081" sldId="458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3.487" v="1261" actId="478"/>
          <ac:spMkLst>
            <pc:docMk/>
            <pc:sldMk cId="2348195081" sldId="458"/>
            <ac:spMk id="6" creationId="{069D25E9-9AC5-5626-9698-18F8BBFD115F}"/>
          </ac:spMkLst>
        </pc:spChg>
      </pc:sldChg>
      <pc:sldChg chg="delSp modSp add del mod">
        <pc:chgData name="tariu Main" userId="7d83114226db9beb" providerId="LiveId" clId="{C96C853A-734B-4686-9AC3-73A1DA0A9533}" dt="2023-12-07T06:48:17.216" v="1979" actId="47"/>
        <pc:sldMkLst>
          <pc:docMk/>
          <pc:sldMk cId="2196432887" sldId="459"/>
        </pc:sldMkLst>
        <pc:spChg chg="mod">
          <ac:chgData name="tariu Main" userId="7d83114226db9beb" providerId="LiveId" clId="{C96C853A-734B-4686-9AC3-73A1DA0A9533}" dt="2023-12-01T13:28:57.694" v="1259" actId="20577"/>
          <ac:spMkLst>
            <pc:docMk/>
            <pc:sldMk cId="2196432887" sldId="459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2T14:52:50.818" v="1662" actId="20577"/>
          <ac:spMkLst>
            <pc:docMk/>
            <pc:sldMk cId="2196432887" sldId="459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9:17.238" v="1262" actId="478"/>
          <ac:spMkLst>
            <pc:docMk/>
            <pc:sldMk cId="2196432887" sldId="459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9.412" v="1263" actId="478"/>
          <ac:spMkLst>
            <pc:docMk/>
            <pc:sldMk cId="2196432887" sldId="459"/>
            <ac:spMk id="6" creationId="{069D25E9-9AC5-5626-9698-18F8BBFD115F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80311101" sldId="460"/>
        </pc:sldMkLst>
        <pc:spChg chg="mod">
          <ac:chgData name="tariu Main" userId="7d83114226db9beb" providerId="LiveId" clId="{C96C853A-734B-4686-9AC3-73A1DA0A9533}" dt="2023-12-07T06:43:37.875" v="1800" actId="20577"/>
          <ac:spMkLst>
            <pc:docMk/>
            <pc:sldMk cId="1680311101" sldId="460"/>
            <ac:spMk id="2" creationId="{3A3C7BDB-B7D1-465C-9965-C0C4D79D10F4}"/>
          </ac:spMkLst>
        </pc:spChg>
        <pc:spChg chg="del">
          <ac:chgData name="tariu Main" userId="7d83114226db9beb" providerId="LiveId" clId="{C96C853A-734B-4686-9AC3-73A1DA0A9533}" dt="2023-12-01T13:58:51.657" v="1326" actId="478"/>
          <ac:spMkLst>
            <pc:docMk/>
            <pc:sldMk cId="1680311101" sldId="460"/>
            <ac:spMk id="3" creationId="{95A46EAB-6BA3-C030-694A-1657A974787F}"/>
          </ac:spMkLst>
        </pc:spChg>
        <pc:spChg chg="del">
          <ac:chgData name="tariu Main" userId="7d83114226db9beb" providerId="LiveId" clId="{C96C853A-734B-4686-9AC3-73A1DA0A9533}" dt="2023-12-01T14:01:28.070" v="1327" actId="478"/>
          <ac:spMkLst>
            <pc:docMk/>
            <pc:sldMk cId="1680311101" sldId="46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4:01:31.076" v="1328" actId="478"/>
          <ac:spMkLst>
            <pc:docMk/>
            <pc:sldMk cId="1680311101" sldId="460"/>
            <ac:spMk id="6" creationId="{8561F9E9-855E-BD24-DF4F-34DC6C477075}"/>
          </ac:spMkLst>
        </pc:spChg>
        <pc:picChg chg="add mod">
          <ac:chgData name="tariu Main" userId="7d83114226db9beb" providerId="LiveId" clId="{C96C853A-734B-4686-9AC3-73A1DA0A9533}" dt="2023-12-02T14:18:12.718" v="1332" actId="1076"/>
          <ac:picMkLst>
            <pc:docMk/>
            <pc:sldMk cId="1680311101" sldId="460"/>
            <ac:picMk id="4" creationId="{B3CA05C5-A7D6-D405-89FB-022BA3F23BA1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6" creationId="{D39B6D89-CAF0-496E-EB0F-71CEFA9FF837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8" creationId="{71993EEB-4949-E929-E624-AAA38395D2A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96508316" sldId="461"/>
        </pc:sldMkLst>
        <pc:spChg chg="mod">
          <ac:chgData name="tariu Main" userId="7d83114226db9beb" providerId="LiveId" clId="{C96C853A-734B-4686-9AC3-73A1DA0A9533}" dt="2023-12-07T06:43:44.625" v="1828" actId="20577"/>
          <ac:spMkLst>
            <pc:docMk/>
            <pc:sldMk cId="1696508316" sldId="461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23:24.818" v="1334" actId="478"/>
          <ac:picMkLst>
            <pc:docMk/>
            <pc:sldMk cId="1696508316" sldId="461"/>
            <ac:picMk id="4" creationId="{B3CA05C5-A7D6-D405-89FB-022BA3F23BA1}"/>
          </ac:picMkLst>
        </pc:picChg>
        <pc:picChg chg="add mod">
          <ac:chgData name="tariu Main" userId="7d83114226db9beb" providerId="LiveId" clId="{C96C853A-734B-4686-9AC3-73A1DA0A9533}" dt="2023-12-02T14:28:09.760" v="1339" actId="1076"/>
          <ac:picMkLst>
            <pc:docMk/>
            <pc:sldMk cId="1696508316" sldId="461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125151261" sldId="462"/>
        </pc:sldMkLst>
        <pc:spChg chg="mod">
          <ac:chgData name="tariu Main" userId="7d83114226db9beb" providerId="LiveId" clId="{C96C853A-734B-4686-9AC3-73A1DA0A9533}" dt="2023-12-07T06:43:49.528" v="1829"/>
          <ac:spMkLst>
            <pc:docMk/>
            <pc:sldMk cId="1125151261" sldId="46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28:30.459" v="1349" actId="1076"/>
          <ac:picMkLst>
            <pc:docMk/>
            <pc:sldMk cId="1125151261" sldId="462"/>
            <ac:picMk id="4" creationId="{4CBAE4D8-0850-D161-E7E7-B4AC6D46FC64}"/>
          </ac:picMkLst>
        </pc:picChg>
        <pc:picChg chg="del">
          <ac:chgData name="tariu Main" userId="7d83114226db9beb" providerId="LiveId" clId="{C96C853A-734B-4686-9AC3-73A1DA0A9533}" dt="2023-12-02T14:28:21.788" v="1345" actId="478"/>
          <ac:picMkLst>
            <pc:docMk/>
            <pc:sldMk cId="1125151261" sldId="462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48.884" v="3353"/>
        <pc:sldMkLst>
          <pc:docMk/>
          <pc:sldMk cId="2048063848" sldId="463"/>
        </pc:sldMkLst>
        <pc:spChg chg="mod">
          <ac:chgData name="tariu Main" userId="7d83114226db9beb" providerId="LiveId" clId="{C96C853A-734B-4686-9AC3-73A1DA0A9533}" dt="2023-12-07T06:43:55.196" v="1843" actId="20577"/>
          <ac:spMkLst>
            <pc:docMk/>
            <pc:sldMk cId="2048063848" sldId="463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2T14:29:12.309" v="1361" actId="1076"/>
          <ac:spMkLst>
            <pc:docMk/>
            <pc:sldMk cId="2048063848" sldId="463"/>
            <ac:spMk id="6" creationId="{AC43010F-B4E4-0162-924C-A5DC3F0A7DDB}"/>
          </ac:spMkLst>
        </pc:spChg>
        <pc:spChg chg="add mod">
          <ac:chgData name="tariu Main" userId="7d83114226db9beb" providerId="LiveId" clId="{C96C853A-734B-4686-9AC3-73A1DA0A9533}" dt="2023-12-02T14:30:26.328" v="1366" actId="1076"/>
          <ac:spMkLst>
            <pc:docMk/>
            <pc:sldMk cId="2048063848" sldId="463"/>
            <ac:spMk id="7" creationId="{1DD1A20C-9DB6-6B5E-8672-D993B0F48DBA}"/>
          </ac:spMkLst>
        </pc:spChg>
        <pc:spChg chg="add mod">
          <ac:chgData name="tariu Main" userId="7d83114226db9beb" providerId="LiveId" clId="{C96C853A-734B-4686-9AC3-73A1DA0A9533}" dt="2023-12-02T14:32:49.180" v="1368" actId="1076"/>
          <ac:spMkLst>
            <pc:docMk/>
            <pc:sldMk cId="2048063848" sldId="463"/>
            <ac:spMk id="9" creationId="{6151257B-B55A-EECF-59B3-03A487DE7CC0}"/>
          </ac:spMkLst>
        </pc:spChg>
        <pc:picChg chg="del">
          <ac:chgData name="tariu Main" userId="7d83114226db9beb" providerId="LiveId" clId="{C96C853A-734B-4686-9AC3-73A1DA0A9533}" dt="2023-12-02T14:28:44.276" v="1355" actId="478"/>
          <ac:picMkLst>
            <pc:docMk/>
            <pc:sldMk cId="2048063848" sldId="463"/>
            <ac:picMk id="4" creationId="{4CBAE4D8-0850-D161-E7E7-B4AC6D46FC64}"/>
          </ac:picMkLst>
        </pc:picChg>
        <pc:picChg chg="add mod">
          <ac:chgData name="tariu Main" userId="7d83114226db9beb" providerId="LiveId" clId="{C96C853A-734B-4686-9AC3-73A1DA0A9533}" dt="2023-12-02T14:28:51.985" v="1358" actId="1076"/>
          <ac:picMkLst>
            <pc:docMk/>
            <pc:sldMk cId="2048063848" sldId="463"/>
            <ac:picMk id="5" creationId="{40AA5911-6DF6-4A8B-FF71-56248305A0A9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301545478" sldId="464"/>
        </pc:sldMkLst>
        <pc:spChg chg="mod">
          <ac:chgData name="tariu Main" userId="7d83114226db9beb" providerId="LiveId" clId="{C96C853A-734B-4686-9AC3-73A1DA0A9533}" dt="2023-12-07T06:44:02.631" v="1853" actId="20577"/>
          <ac:spMkLst>
            <pc:docMk/>
            <pc:sldMk cId="3301545478" sldId="464"/>
            <ac:spMk id="2" creationId="{3A3C7BDB-B7D1-465C-9965-C0C4D79D10F4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3996356" sldId="465"/>
        </pc:sldMkLst>
        <pc:picChg chg="add mod">
          <ac:chgData name="tariu Main" userId="7d83114226db9beb" providerId="LiveId" clId="{C96C853A-734B-4686-9AC3-73A1DA0A9533}" dt="2023-12-02T14:35:49.571" v="1413" actId="1035"/>
          <ac:picMkLst>
            <pc:docMk/>
            <pc:sldMk cId="3773996356" sldId="465"/>
            <ac:picMk id="4" creationId="{7D531848-6DA3-5B73-9950-9CA83767D76B}"/>
          </ac:picMkLst>
        </pc:picChg>
        <pc:picChg chg="del mod">
          <ac:chgData name="tariu Main" userId="7d83114226db9beb" providerId="LiveId" clId="{C96C853A-734B-4686-9AC3-73A1DA0A9533}" dt="2023-12-02T14:35:41.624" v="1374" actId="478"/>
          <ac:picMkLst>
            <pc:docMk/>
            <pc:sldMk cId="3773996356" sldId="465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888582516" sldId="466"/>
        </pc:sldMkLst>
        <pc:spChg chg="mod">
          <ac:chgData name="tariu Main" userId="7d83114226db9beb" providerId="LiveId" clId="{C96C853A-734B-4686-9AC3-73A1DA0A9533}" dt="2023-12-07T06:44:15.756" v="1873" actId="20577"/>
          <ac:spMkLst>
            <pc:docMk/>
            <pc:sldMk cId="3888582516" sldId="466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38:49.504" v="1424" actId="1076"/>
          <ac:picMkLst>
            <pc:docMk/>
            <pc:sldMk cId="3888582516" sldId="466"/>
            <ac:picMk id="4" creationId="{512DCC17-B330-8D25-0E1F-86CF2765AF35}"/>
          </ac:picMkLst>
        </pc:picChg>
        <pc:picChg chg="del">
          <ac:chgData name="tariu Main" userId="7d83114226db9beb" providerId="LiveId" clId="{C96C853A-734B-4686-9AC3-73A1DA0A9533}" dt="2023-12-02T14:38:26.267" v="1419" actId="478"/>
          <ac:picMkLst>
            <pc:docMk/>
            <pc:sldMk cId="3888582516" sldId="466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715644715" sldId="467"/>
        </pc:sldMkLst>
        <pc:spChg chg="mod">
          <ac:chgData name="tariu Main" userId="7d83114226db9beb" providerId="LiveId" clId="{C96C853A-734B-4686-9AC3-73A1DA0A9533}" dt="2023-12-07T06:44:28.590" v="1874"/>
          <ac:spMkLst>
            <pc:docMk/>
            <pc:sldMk cId="1715644715" sldId="467"/>
            <ac:spMk id="2" creationId="{3A3C7BDB-B7D1-465C-9965-C0C4D79D10F4}"/>
          </ac:spMkLst>
        </pc:spChg>
        <pc:picChg chg="add del mod">
          <ac:chgData name="tariu Main" userId="7d83114226db9beb" providerId="LiveId" clId="{C96C853A-734B-4686-9AC3-73A1DA0A9533}" dt="2023-12-02T14:39:05.177" v="1429" actId="478"/>
          <ac:picMkLst>
            <pc:docMk/>
            <pc:sldMk cId="1715644715" sldId="467"/>
            <ac:picMk id="4" creationId="{290EAA17-44C4-49BC-8D71-CA196C7C033E}"/>
          </ac:picMkLst>
        </pc:picChg>
        <pc:picChg chg="del">
          <ac:chgData name="tariu Main" userId="7d83114226db9beb" providerId="LiveId" clId="{C96C853A-734B-4686-9AC3-73A1DA0A9533}" dt="2023-12-02T14:39:00.154" v="1425" actId="478"/>
          <ac:picMkLst>
            <pc:docMk/>
            <pc:sldMk cId="1715644715" sldId="467"/>
            <ac:picMk id="5" creationId="{40AA5911-6DF6-4A8B-FF71-56248305A0A9}"/>
          </ac:picMkLst>
        </pc:picChg>
        <pc:picChg chg="add mod">
          <ac:chgData name="tariu Main" userId="7d83114226db9beb" providerId="LiveId" clId="{C96C853A-734B-4686-9AC3-73A1DA0A9533}" dt="2023-12-02T14:40:09.541" v="1448" actId="1036"/>
          <ac:picMkLst>
            <pc:docMk/>
            <pc:sldMk cId="1715644715" sldId="467"/>
            <ac:picMk id="7" creationId="{5C45E749-981F-8448-F364-AA46EE240F76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6698178" sldId="468"/>
        </pc:sldMkLst>
        <pc:spChg chg="mod">
          <ac:chgData name="tariu Main" userId="7d83114226db9beb" providerId="LiveId" clId="{C96C853A-734B-4686-9AC3-73A1DA0A9533}" dt="2023-12-02T14:49:27.404" v="1510" actId="20577"/>
          <ac:spMkLst>
            <pc:docMk/>
            <pc:sldMk cId="1066698178" sldId="468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0:25.070" v="1453" actId="1076"/>
          <ac:picMkLst>
            <pc:docMk/>
            <pc:sldMk cId="1066698178" sldId="468"/>
            <ac:picMk id="4" creationId="{37C4AB73-A619-BE43-6412-1B23B7C8FD53}"/>
          </ac:picMkLst>
        </pc:picChg>
        <pc:picChg chg="del">
          <ac:chgData name="tariu Main" userId="7d83114226db9beb" providerId="LiveId" clId="{C96C853A-734B-4686-9AC3-73A1DA0A9533}" dt="2023-12-02T14:40:16.177" v="1449" actId="478"/>
          <ac:picMkLst>
            <pc:docMk/>
            <pc:sldMk cId="1066698178" sldId="468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99716896" sldId="469"/>
        </pc:sldMkLst>
        <pc:spChg chg="mod">
          <ac:chgData name="tariu Main" userId="7d83114226db9beb" providerId="LiveId" clId="{C96C853A-734B-4686-9AC3-73A1DA0A9533}" dt="2023-12-07T07:12:55.699" v="1994" actId="20577"/>
          <ac:spMkLst>
            <pc:docMk/>
            <pc:sldMk cId="2299716896" sldId="469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40.388" v="1458" actId="1076"/>
          <ac:picMkLst>
            <pc:docMk/>
            <pc:sldMk cId="2299716896" sldId="469"/>
            <ac:picMk id="4" creationId="{0F105897-E044-B25D-31E0-CB54C367F382}"/>
          </ac:picMkLst>
        </pc:picChg>
        <pc:picChg chg="del">
          <ac:chgData name="tariu Main" userId="7d83114226db9beb" providerId="LiveId" clId="{C96C853A-734B-4686-9AC3-73A1DA0A9533}" dt="2023-12-02T14:43:28.520" v="1454" actId="478"/>
          <ac:picMkLst>
            <pc:docMk/>
            <pc:sldMk cId="2299716896" sldId="469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983909670" sldId="470"/>
        </pc:sldMkLst>
        <pc:spChg chg="mod">
          <ac:chgData name="tariu Main" userId="7d83114226db9beb" providerId="LiveId" clId="{C96C853A-734B-4686-9AC3-73A1DA0A9533}" dt="2023-12-07T06:43:25.411" v="1784" actId="20577"/>
          <ac:spMkLst>
            <pc:docMk/>
            <pc:sldMk cId="2983909670" sldId="470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54.893" v="1463" actId="1076"/>
          <ac:picMkLst>
            <pc:docMk/>
            <pc:sldMk cId="2983909670" sldId="470"/>
            <ac:picMk id="4" creationId="{9FAAC6C4-BBF8-46A1-29BB-72A8552B239C}"/>
          </ac:picMkLst>
        </pc:picChg>
        <pc:picChg chg="del">
          <ac:chgData name="tariu Main" userId="7d83114226db9beb" providerId="LiveId" clId="{C96C853A-734B-4686-9AC3-73A1DA0A9533}" dt="2023-12-02T14:43:49.028" v="1459" actId="478"/>
          <ac:picMkLst>
            <pc:docMk/>
            <pc:sldMk cId="2983909670" sldId="470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53695914" sldId="471"/>
        </pc:sldMkLst>
        <pc:spChg chg="mod">
          <ac:chgData name="tariu Main" userId="7d83114226db9beb" providerId="LiveId" clId="{C96C853A-734B-4686-9AC3-73A1DA0A9533}" dt="2023-12-07T07:21:31.889" v="2035" actId="20577"/>
          <ac:spMkLst>
            <pc:docMk/>
            <pc:sldMk cId="1653695914" sldId="471"/>
            <ac:spMk id="2" creationId="{3A3C7BDB-B7D1-465C-9965-C0C4D79D10F4}"/>
          </ac:spMkLst>
        </pc:spChg>
        <pc:picChg chg="del mod">
          <ac:chgData name="tariu Main" userId="7d83114226db9beb" providerId="LiveId" clId="{C96C853A-734B-4686-9AC3-73A1DA0A9533}" dt="2023-12-02T14:44:03.110" v="1466" actId="478"/>
          <ac:picMkLst>
            <pc:docMk/>
            <pc:sldMk cId="1653695914" sldId="471"/>
            <ac:picMk id="4" creationId="{9FAAC6C4-BBF8-46A1-29BB-72A8552B239C}"/>
          </ac:picMkLst>
        </pc:picChg>
        <pc:picChg chg="add mod">
          <ac:chgData name="tariu Main" userId="7d83114226db9beb" providerId="LiveId" clId="{C96C853A-734B-4686-9AC3-73A1DA0A9533}" dt="2023-12-02T14:44:22.254" v="1472" actId="14100"/>
          <ac:picMkLst>
            <pc:docMk/>
            <pc:sldMk cId="1653695914" sldId="471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7017432" sldId="472"/>
        </pc:sldMkLst>
        <pc:spChg chg="mod">
          <ac:chgData name="tariu Main" userId="7d83114226db9beb" providerId="LiveId" clId="{C96C853A-734B-4686-9AC3-73A1DA0A9533}" dt="2023-12-07T07:21:39.840" v="2036"/>
          <ac:spMkLst>
            <pc:docMk/>
            <pc:sldMk cId="3777017432" sldId="47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4:42.319" v="1481" actId="1076"/>
          <ac:picMkLst>
            <pc:docMk/>
            <pc:sldMk cId="3777017432" sldId="472"/>
            <ac:picMk id="4" creationId="{E77E8E6A-8DC7-D9D7-7B41-AAC8AA665B55}"/>
          </ac:picMkLst>
        </pc:picChg>
        <pc:picChg chg="del">
          <ac:chgData name="tariu Main" userId="7d83114226db9beb" providerId="LiveId" clId="{C96C853A-734B-4686-9AC3-73A1DA0A9533}" dt="2023-12-02T14:44:29.605" v="1474" actId="478"/>
          <ac:picMkLst>
            <pc:docMk/>
            <pc:sldMk cId="3777017432" sldId="472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29331774" sldId="473"/>
        </pc:sldMkLst>
        <pc:spChg chg="add del mod">
          <ac:chgData name="tariu Main" userId="7d83114226db9beb" providerId="LiveId" clId="{C96C853A-734B-4686-9AC3-73A1DA0A9533}" dt="2023-12-02T14:50:32.856" v="1538"/>
          <ac:spMkLst>
            <pc:docMk/>
            <pc:sldMk cId="129331774" sldId="473"/>
            <ac:spMk id="6" creationId="{6DF267B0-DC1B-6A3D-5DBF-8D41AA78D614}"/>
          </ac:spMkLst>
        </pc:spChg>
        <pc:spChg chg="add mod">
          <ac:chgData name="tariu Main" userId="7d83114226db9beb" providerId="LiveId" clId="{C96C853A-734B-4686-9AC3-73A1DA0A9533}" dt="2023-12-02T14:52:27.570" v="1661" actId="1076"/>
          <ac:spMkLst>
            <pc:docMk/>
            <pc:sldMk cId="129331774" sldId="473"/>
            <ac:spMk id="7" creationId="{59DE1268-E43E-3736-7F08-91E5D8E91C85}"/>
          </ac:spMkLst>
        </pc:spChg>
        <pc:picChg chg="del">
          <ac:chgData name="tariu Main" userId="7d83114226db9beb" providerId="LiveId" clId="{C96C853A-734B-4686-9AC3-73A1DA0A9533}" dt="2023-12-02T14:44:49.734" v="1483" actId="478"/>
          <ac:picMkLst>
            <pc:docMk/>
            <pc:sldMk cId="129331774" sldId="473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50:46.101" v="1540" actId="1076"/>
          <ac:picMkLst>
            <pc:docMk/>
            <pc:sldMk cId="129331774" sldId="473"/>
            <ac:picMk id="5" creationId="{4E68BBE2-A442-2782-7DD0-C732E324D3D7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9:21:19.924" v="4393" actId="20577"/>
        <pc:sldMkLst>
          <pc:docMk/>
          <pc:sldMk cId="3967964876" sldId="474"/>
        </pc:sldMkLst>
        <pc:spChg chg="mod">
          <ac:chgData name="tariu Main" userId="7d83114226db9beb" providerId="LiveId" clId="{C96C853A-734B-4686-9AC3-73A1DA0A9533}" dt="2023-12-08T19:21:19.924" v="4393" actId="20577"/>
          <ac:spMkLst>
            <pc:docMk/>
            <pc:sldMk cId="3967964876" sldId="474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45:14.452" v="1489" actId="478"/>
          <ac:picMkLst>
            <pc:docMk/>
            <pc:sldMk cId="3967964876" sldId="474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45:28.076" v="1494" actId="1076"/>
          <ac:picMkLst>
            <pc:docMk/>
            <pc:sldMk cId="3967964876" sldId="474"/>
            <ac:picMk id="5" creationId="{74A51C9F-A3A0-2B1B-FC03-870952ACEBAB}"/>
          </ac:picMkLst>
        </pc:picChg>
      </pc:sldChg>
      <pc:sldChg chg="modSp add mod">
        <pc:chgData name="tariu Main" userId="7d83114226db9beb" providerId="LiveId" clId="{C96C853A-734B-4686-9AC3-73A1DA0A9533}" dt="2023-12-07T06:46:22.742" v="1925" actId="20577"/>
        <pc:sldMkLst>
          <pc:docMk/>
          <pc:sldMk cId="717344484" sldId="475"/>
        </pc:sldMkLst>
        <pc:spChg chg="mod">
          <ac:chgData name="tariu Main" userId="7d83114226db9beb" providerId="LiveId" clId="{C96C853A-734B-4686-9AC3-73A1DA0A9533}" dt="2023-12-07T06:46:16.488" v="1914" actId="20577"/>
          <ac:spMkLst>
            <pc:docMk/>
            <pc:sldMk cId="717344484" sldId="47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6:22.742" v="1925" actId="20577"/>
          <ac:spMkLst>
            <pc:docMk/>
            <pc:sldMk cId="717344484" sldId="47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811809415" sldId="476"/>
        </pc:sldMkLst>
        <pc:picChg chg="add mod modCrop">
          <ac:chgData name="tariu Main" userId="7d83114226db9beb" providerId="LiveId" clId="{C96C853A-734B-4686-9AC3-73A1DA0A9533}" dt="2023-12-07T07:22:34.574" v="2039" actId="1076"/>
          <ac:picMkLst>
            <pc:docMk/>
            <pc:sldMk cId="3811809415" sldId="476"/>
            <ac:picMk id="3" creationId="{1F49C8A1-5DBC-AB32-8A81-3EECAAE8C27C}"/>
          </ac:picMkLst>
        </pc:picChg>
        <pc:picChg chg="mod">
          <ac:chgData name="tariu Main" userId="7d83114226db9beb" providerId="LiveId" clId="{C96C853A-734B-4686-9AC3-73A1DA0A9533}" dt="2023-12-07T07:22:41.818" v="2041" actId="1076"/>
          <ac:picMkLst>
            <pc:docMk/>
            <pc:sldMk cId="3811809415" sldId="476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018521966" sldId="477"/>
        </pc:sldMkLst>
        <pc:spChg chg="add mod">
          <ac:chgData name="tariu Main" userId="7d83114226db9beb" providerId="LiveId" clId="{C96C853A-734B-4686-9AC3-73A1DA0A9533}" dt="2023-12-07T07:23:44.684" v="2068" actId="1038"/>
          <ac:spMkLst>
            <pc:docMk/>
            <pc:sldMk cId="1018521966" sldId="477"/>
            <ac:spMk id="5" creationId="{24E1AE3C-9960-5341-6816-089CD3A9F933}"/>
          </ac:spMkLst>
        </pc:spChg>
        <pc:spChg chg="add mod">
          <ac:chgData name="tariu Main" userId="7d83114226db9beb" providerId="LiveId" clId="{C96C853A-734B-4686-9AC3-73A1DA0A9533}" dt="2023-12-07T07:23:40.111" v="2063" actId="1038"/>
          <ac:spMkLst>
            <pc:docMk/>
            <pc:sldMk cId="1018521966" sldId="477"/>
            <ac:spMk id="6" creationId="{77DC3DF9-1B6C-B102-CC06-7BC26867CEF6}"/>
          </ac:spMkLst>
        </pc:spChg>
        <pc:spChg chg="add mod ord">
          <ac:chgData name="tariu Main" userId="7d83114226db9beb" providerId="LiveId" clId="{C96C853A-734B-4686-9AC3-73A1DA0A9533}" dt="2023-12-08T07:31:14.284" v="3333" actId="1035"/>
          <ac:spMkLst>
            <pc:docMk/>
            <pc:sldMk cId="1018521966" sldId="477"/>
            <ac:spMk id="9" creationId="{B4EB85E1-4645-E8F2-815E-C7A062DAA772}"/>
          </ac:spMkLst>
        </pc:spChg>
        <pc:picChg chg="mod">
          <ac:chgData name="tariu Main" userId="7d83114226db9beb" providerId="LiveId" clId="{C96C853A-734B-4686-9AC3-73A1DA0A9533}" dt="2023-12-08T07:30:57.974" v="3304" actId="1076"/>
          <ac:picMkLst>
            <pc:docMk/>
            <pc:sldMk cId="1018521966" sldId="477"/>
            <ac:picMk id="4" creationId="{E77E8E6A-8DC7-D9D7-7B41-AAC8AA665B55}"/>
          </ac:picMkLst>
        </pc:picChg>
        <pc:inkChg chg="add">
          <ac:chgData name="tariu Main" userId="7d83114226db9beb" providerId="LiveId" clId="{C96C853A-734B-4686-9AC3-73A1DA0A9533}" dt="2023-12-07T07:25:19.045" v="2069" actId="9405"/>
          <ac:inkMkLst>
            <pc:docMk/>
            <pc:sldMk cId="1018521966" sldId="477"/>
            <ac:inkMk id="7" creationId="{4C2EC4CC-A644-EE98-89E6-17FA674FC559}"/>
          </ac:inkMkLst>
        </pc:ink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737318980" sldId="478"/>
        </pc:sldMkLst>
        <pc:spChg chg="add mod">
          <ac:chgData name="tariu Main" userId="7d83114226db9beb" providerId="LiveId" clId="{C96C853A-734B-4686-9AC3-73A1DA0A9533}" dt="2023-12-07T07:27:14.763" v="2090" actId="207"/>
          <ac:spMkLst>
            <pc:docMk/>
            <pc:sldMk cId="1737318980" sldId="478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6:38.155" v="2080" actId="1076"/>
          <ac:picMkLst>
            <pc:docMk/>
            <pc:sldMk cId="1737318980" sldId="478"/>
            <ac:picMk id="4" creationId="{E77E8E6A-8DC7-D9D7-7B41-AAC8AA665B55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165444896" sldId="479"/>
        </pc:sldMkLst>
        <pc:spChg chg="mod">
          <ac:chgData name="tariu Main" userId="7d83114226db9beb" providerId="LiveId" clId="{C96C853A-734B-4686-9AC3-73A1DA0A9533}" dt="2023-12-07T07:28:21.104" v="2106" actId="207"/>
          <ac:spMkLst>
            <pc:docMk/>
            <pc:sldMk cId="3165444896" sldId="479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7:03.686" v="2088" actId="1076"/>
          <ac:picMkLst>
            <pc:docMk/>
            <pc:sldMk cId="3165444896" sldId="479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444836866" sldId="480"/>
        </pc:sldMkLst>
        <pc:spChg chg="mod">
          <ac:chgData name="tariu Main" userId="7d83114226db9beb" providerId="LiveId" clId="{C96C853A-734B-4686-9AC3-73A1DA0A9533}" dt="2023-12-07T07:29:02.744" v="2123" actId="207"/>
          <ac:spMkLst>
            <pc:docMk/>
            <pc:sldMk cId="3444836866" sldId="480"/>
            <ac:spMk id="9" creationId="{1837EDC2-0531-FAD8-9FD6-B4DACC204411}"/>
          </ac:spMkLst>
        </pc:spChg>
        <pc:spChg chg="add mod">
          <ac:chgData name="tariu Main" userId="7d83114226db9beb" providerId="LiveId" clId="{C96C853A-734B-4686-9AC3-73A1DA0A9533}" dt="2023-12-07T07:27:58.116" v="2105" actId="207"/>
          <ac:spMkLst>
            <pc:docMk/>
            <pc:sldMk cId="3444836866" sldId="480"/>
            <ac:spMk id="10" creationId="{F5A0D894-FF9D-3EB8-2C5B-82B30125C448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5437742" sldId="481"/>
        </pc:sldMkLst>
        <pc:spChg chg="mod">
          <ac:chgData name="tariu Main" userId="7d83114226db9beb" providerId="LiveId" clId="{C96C853A-734B-4686-9AC3-73A1DA0A9533}" dt="2023-12-07T07:28:57.625" v="2122" actId="207"/>
          <ac:spMkLst>
            <pc:docMk/>
            <pc:sldMk cId="4115437742" sldId="481"/>
            <ac:spMk id="9" creationId="{1837EDC2-0531-FAD8-9FD6-B4DACC204411}"/>
          </ac:spMkLst>
        </pc:spChg>
        <pc:spChg chg="mod">
          <ac:chgData name="tariu Main" userId="7d83114226db9beb" providerId="LiveId" clId="{C96C853A-734B-4686-9AC3-73A1DA0A9533}" dt="2023-12-07T07:28:54.165" v="2121" actId="1037"/>
          <ac:spMkLst>
            <pc:docMk/>
            <pc:sldMk cId="4115437742" sldId="481"/>
            <ac:spMk id="10" creationId="{F5A0D894-FF9D-3EB8-2C5B-82B30125C448}"/>
          </ac:spMkLst>
        </pc:spChg>
        <pc:picChg chg="mod">
          <ac:chgData name="tariu Main" userId="7d83114226db9beb" providerId="LiveId" clId="{C96C853A-734B-4686-9AC3-73A1DA0A9533}" dt="2023-12-07T07:28:35.486" v="2114" actId="1076"/>
          <ac:picMkLst>
            <pc:docMk/>
            <pc:sldMk cId="4115437742" sldId="481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017744107" sldId="482"/>
        </pc:sldMkLst>
        <pc:spChg chg="add mod">
          <ac:chgData name="tariu Main" userId="7d83114226db9beb" providerId="LiveId" clId="{C96C853A-734B-4686-9AC3-73A1DA0A9533}" dt="2023-12-07T07:29:48.484" v="2135" actId="207"/>
          <ac:spMkLst>
            <pc:docMk/>
            <pc:sldMk cId="3017744107" sldId="482"/>
            <ac:spMk id="11" creationId="{A286B317-87D7-7950-7ABA-41F716F7E050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6335615" sldId="483"/>
        </pc:sldMkLst>
        <pc:spChg chg="mod">
          <ac:chgData name="tariu Main" userId="7d83114226db9beb" providerId="LiveId" clId="{C96C853A-734B-4686-9AC3-73A1DA0A9533}" dt="2023-12-07T07:30:08.797" v="2144" actId="1035"/>
          <ac:spMkLst>
            <pc:docMk/>
            <pc:sldMk cId="4116335615" sldId="483"/>
            <ac:spMk id="11" creationId="{A286B317-87D7-7950-7ABA-41F716F7E050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425102121" sldId="484"/>
        </pc:sldMkLst>
        <pc:spChg chg="add mod">
          <ac:chgData name="tariu Main" userId="7d83114226db9beb" providerId="LiveId" clId="{C96C853A-734B-4686-9AC3-73A1DA0A9533}" dt="2023-12-07T07:32:32.684" v="2274" actId="1076"/>
          <ac:spMkLst>
            <pc:docMk/>
            <pc:sldMk cId="2425102121" sldId="484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1:02.647" v="2146" actId="1076"/>
          <ac:inkMkLst>
            <pc:docMk/>
            <pc:sldMk cId="2425102121" sldId="484"/>
            <ac:inkMk id="7" creationId="{4C2EC4CC-A644-EE98-89E6-17FA674FC559}"/>
          </ac:inkMkLst>
        </pc:ink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722551857" sldId="485"/>
        </pc:sldMkLst>
        <pc:spChg chg="mod">
          <ac:chgData name="tariu Main" userId="7d83114226db9beb" providerId="LiveId" clId="{C96C853A-734B-4686-9AC3-73A1DA0A9533}" dt="2023-12-07T07:32:56.183" v="2277" actId="20577"/>
          <ac:spMkLst>
            <pc:docMk/>
            <pc:sldMk cId="722551857" sldId="485"/>
            <ac:spMk id="6" creationId="{77DC3DF9-1B6C-B102-CC06-7BC26867CEF6}"/>
          </ac:spMkLst>
        </pc:spChg>
        <pc:spChg chg="add del mod">
          <ac:chgData name="tariu Main" userId="7d83114226db9beb" providerId="LiveId" clId="{C96C853A-734B-4686-9AC3-73A1DA0A9533}" dt="2023-12-07T07:33:38.326" v="2295" actId="207"/>
          <ac:spMkLst>
            <pc:docMk/>
            <pc:sldMk cId="722551857" sldId="485"/>
            <ac:spMk id="10" creationId="{9A238CCE-9DB2-86B4-9E04-C8EF3B2188D9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3595849" sldId="486"/>
        </pc:sldMkLst>
        <pc:spChg chg="mod">
          <ac:chgData name="tariu Main" userId="7d83114226db9beb" providerId="LiveId" clId="{C96C853A-734B-4686-9AC3-73A1DA0A9533}" dt="2023-12-07T07:34:54.509" v="2306" actId="14100"/>
          <ac:spMkLst>
            <pc:docMk/>
            <pc:sldMk cId="1063595849" sldId="486"/>
            <ac:spMk id="10" creationId="{9A238CCE-9DB2-86B4-9E04-C8EF3B2188D9}"/>
          </ac:spMkLst>
        </pc:spChg>
        <pc:picChg chg="add del">
          <ac:chgData name="tariu Main" userId="7d83114226db9beb" providerId="LiveId" clId="{C96C853A-734B-4686-9AC3-73A1DA0A9533}" dt="2023-12-07T07:34:13.587" v="2298" actId="478"/>
          <ac:picMkLst>
            <pc:docMk/>
            <pc:sldMk cId="1063595849" sldId="486"/>
            <ac:picMk id="4" creationId="{E77E8E6A-8DC7-D9D7-7B41-AAC8AA665B55}"/>
          </ac:picMkLst>
        </pc:picChg>
      </pc:sldChg>
      <pc:sldChg chg="add del">
        <pc:chgData name="tariu Main" userId="7d83114226db9beb" providerId="LiveId" clId="{C96C853A-734B-4686-9AC3-73A1DA0A9533}" dt="2023-12-07T07:34:26.084" v="2300"/>
        <pc:sldMkLst>
          <pc:docMk/>
          <pc:sldMk cId="3873845891" sldId="487"/>
        </pc:sldMkLst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4130892351" sldId="487"/>
        </pc:sldMkLst>
        <pc:spChg chg="add mod">
          <ac:chgData name="tariu Main" userId="7d83114226db9beb" providerId="LiveId" clId="{C96C853A-734B-4686-9AC3-73A1DA0A9533}" dt="2023-12-07T07:35:39.311" v="2315" actId="207"/>
          <ac:spMkLst>
            <pc:docMk/>
            <pc:sldMk cId="4130892351" sldId="487"/>
            <ac:spMk id="11" creationId="{F58137B5-2023-0FBF-2B1E-B8929831E72B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107370573" sldId="488"/>
        </pc:sldMkLst>
        <pc:spChg chg="mod">
          <ac:chgData name="tariu Main" userId="7d83114226db9beb" providerId="LiveId" clId="{C96C853A-734B-4686-9AC3-73A1DA0A9533}" dt="2023-12-07T07:35:53.323" v="2322" actId="1076"/>
          <ac:spMkLst>
            <pc:docMk/>
            <pc:sldMk cId="2107370573" sldId="488"/>
            <ac:spMk id="11" creationId="{F58137B5-2023-0FBF-2B1E-B8929831E72B}"/>
          </ac:spMkLst>
        </pc:spChg>
        <pc:spChg chg="add mod">
          <ac:chgData name="tariu Main" userId="7d83114226db9beb" providerId="LiveId" clId="{C96C853A-734B-4686-9AC3-73A1DA0A9533}" dt="2023-12-07T07:36:26.280" v="2335" actId="1076"/>
          <ac:spMkLst>
            <pc:docMk/>
            <pc:sldMk cId="2107370573" sldId="488"/>
            <ac:spMk id="12" creationId="{023B4625-39B2-FCBF-0D39-98E6654E9024}"/>
          </ac:spMkLst>
        </pc:spChg>
      </pc:sldChg>
      <pc:sldChg chg="add modTransition">
        <pc:chgData name="tariu Main" userId="7d83114226db9beb" providerId="LiveId" clId="{C96C853A-734B-4686-9AC3-73A1DA0A9533}" dt="2023-12-08T07:33:03.953" v="3352"/>
        <pc:sldMkLst>
          <pc:docMk/>
          <pc:sldMk cId="3511601257" sldId="489"/>
        </pc:sldMkLst>
      </pc:sldChg>
      <pc:sldChg chg="delSp modSp add mod modTransition">
        <pc:chgData name="tariu Main" userId="7d83114226db9beb" providerId="LiveId" clId="{C96C853A-734B-4686-9AC3-73A1DA0A9533}" dt="2023-12-08T07:33:03.953" v="3352"/>
        <pc:sldMkLst>
          <pc:docMk/>
          <pc:sldMk cId="1312333845" sldId="490"/>
        </pc:sldMkLst>
        <pc:spChg chg="del">
          <ac:chgData name="tariu Main" userId="7d83114226db9beb" providerId="LiveId" clId="{C96C853A-734B-4686-9AC3-73A1DA0A9533}" dt="2023-12-07T07:38:49.460" v="2338" actId="478"/>
          <ac:spMkLst>
            <pc:docMk/>
            <pc:sldMk cId="1312333845" sldId="490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9:01.698" v="2339" actId="1076"/>
          <ac:inkMkLst>
            <pc:docMk/>
            <pc:sldMk cId="1312333845" sldId="490"/>
            <ac:inkMk id="7" creationId="{4C2EC4CC-A644-EE98-89E6-17FA674FC559}"/>
          </ac:inkMkLst>
        </pc:ink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91840344" sldId="49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233713405" sldId="49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322470125" sldId="49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777184401" sldId="494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550247917" sldId="495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414878454" sldId="496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03170051" sldId="497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651021336" sldId="498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2476938154" sldId="499"/>
        </pc:sldMkLst>
        <pc:spChg chg="mod">
          <ac:chgData name="tariu Main" userId="7d83114226db9beb" providerId="LiveId" clId="{C96C853A-734B-4686-9AC3-73A1DA0A9533}" dt="2023-12-07T09:39:08.892" v="2353"/>
          <ac:spMkLst>
            <pc:docMk/>
            <pc:sldMk cId="2476938154" sldId="499"/>
            <ac:spMk id="2" creationId="{0119224B-FA47-8559-DF55-8900027303DB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40160037" sldId="500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863176265" sldId="50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078243117" sldId="50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2415001359" sldId="50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03288178" sldId="504"/>
        </pc:sldMkLst>
      </pc:sldChg>
      <pc:sldChg chg="modSp modTransition">
        <pc:chgData name="tariu Main" userId="7d83114226db9beb" providerId="LiveId" clId="{C96C853A-734B-4686-9AC3-73A1DA0A9533}" dt="2023-12-08T19:21:53.538" v="4401" actId="20577"/>
        <pc:sldMkLst>
          <pc:docMk/>
          <pc:sldMk cId="4086825640" sldId="505"/>
        </pc:sldMkLst>
        <pc:spChg chg="mod">
          <ac:chgData name="tariu Main" userId="7d83114226db9beb" providerId="LiveId" clId="{C96C853A-734B-4686-9AC3-73A1DA0A9533}" dt="2023-12-08T19:21:53.538" v="4401" actId="20577"/>
          <ac:spMkLst>
            <pc:docMk/>
            <pc:sldMk cId="4086825640" sldId="505"/>
            <ac:spMk id="7" creationId="{00A5A927-316E-F477-B042-E931699F235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201833433" sldId="506"/>
        </pc:sldMkLst>
      </pc:sldChg>
      <pc:sldChg chg="modSp mod modTransition">
        <pc:chgData name="tariu Main" userId="7d83114226db9beb" providerId="LiveId" clId="{C96C853A-734B-4686-9AC3-73A1DA0A9533}" dt="2023-12-08T19:22:25.327" v="4412" actId="20577"/>
        <pc:sldMkLst>
          <pc:docMk/>
          <pc:sldMk cId="4170716331" sldId="507"/>
        </pc:sldMkLst>
        <pc:spChg chg="mod">
          <ac:chgData name="tariu Main" userId="7d83114226db9beb" providerId="LiveId" clId="{C96C853A-734B-4686-9AC3-73A1DA0A9533}" dt="2023-12-08T19:22:25.327" v="4412" actId="20577"/>
          <ac:spMkLst>
            <pc:docMk/>
            <pc:sldMk cId="4170716331" sldId="507"/>
            <ac:spMk id="6" creationId="{0CFAA2B5-F6C2-F2FA-438A-F90B576A9B0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982118966" sldId="508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684766510" sldId="509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1277603524" sldId="510"/>
        </pc:sldMkLst>
        <pc:spChg chg="mod">
          <ac:chgData name="tariu Main" userId="7d83114226db9beb" providerId="LiveId" clId="{C96C853A-734B-4686-9AC3-73A1DA0A9533}" dt="2023-12-07T10:07:03.665" v="2358" actId="20577"/>
          <ac:spMkLst>
            <pc:docMk/>
            <pc:sldMk cId="1277603524" sldId="510"/>
            <ac:spMk id="2" creationId="{3A3C7BDB-B7D1-465C-9965-C0C4D79D10F4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50940324" sldId="511"/>
        </pc:sldMkLst>
      </pc:sldChg>
      <pc:sldChg chg="addSp delSp modSp mod modTransition modClrScheme chgLayout">
        <pc:chgData name="tariu Main" userId="7d83114226db9beb" providerId="LiveId" clId="{C96C853A-734B-4686-9AC3-73A1DA0A9533}" dt="2023-12-08T20:11:01.735" v="4978" actId="1076"/>
        <pc:sldMkLst>
          <pc:docMk/>
          <pc:sldMk cId="3627911209" sldId="512"/>
        </pc:sldMkLst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0119224B-FA47-8559-DF55-8900027303DB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D7FB4376-896C-1B94-E77B-0AAC97B9D9D0}"/>
          </ac:spMkLst>
        </pc:spChg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9176E98-F610-5D0B-591D-93985C41B320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D98A969-1718-7879-2932-DA9A250F8545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3" creationId="{93FFE918-1354-C8FF-D29C-936F58EF9E98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5" creationId="{1A0379AD-4FF1-CF54-6B84-0175EB7F067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7" creationId="{4CC93170-FA27-6DFD-9266-14B7BDC8692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9" creationId="{E4E34DC9-34FE-41D4-AB29-87CCDC0C6DF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1" creationId="{57ADE856-21FC-DD66-B8A5-099F88EF3C2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3" creationId="{6B73F54D-9EFD-1D54-7243-3A162F7D6003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5" creationId="{E046B5BE-D193-CF4B-1158-7364D87B58E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7" creationId="{55BDA87B-ADD0-3229-C326-43B40E53BA3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9" creationId="{D98F8100-2CB3-05CC-ADC4-3F962858F5D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1" creationId="{03FACF7E-BDCA-8F3D-8B74-E5A087C32D0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3" creationId="{0763ACDD-A575-0C4B-BC5A-9D57092340D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5" creationId="{2BD46440-EAD1-C890-FFA2-98C261F486B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7" creationId="{28681A19-63C4-9FA2-4E09-559928308D8B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9" creationId="{2C5566EF-1770-2B86-7257-DE4C3C0A4C1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1" creationId="{A113F697-AB3E-DE2D-C511-57A32AF2B7BD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2" creationId="{BFAAB5C9-0733-7D70-A960-DBF48BFF58A1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3" creationId="{6327C80D-C3EC-5F6A-A782-80E6AE8FEE6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4" creationId="{08FA2F98-B156-E76B-025F-32E2D80A28BE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5" creationId="{B1F6A882-5184-90CC-B8EB-757D718814EF}"/>
          </ac:spMkLst>
        </pc:sp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4" creationId="{C8588FF5-43F7-316A-6145-F87CACD0EC0A}"/>
          </ac:picMkLst>
        </pc:picChg>
        <pc:picChg chg="add del mod replId">
          <ac:chgData name="tariu Main" userId="7d83114226db9beb" providerId="LiveId" clId="{C96C853A-734B-4686-9AC3-73A1DA0A9533}" dt="2023-12-08T20:10:55.813" v="4975" actId="14100"/>
          <ac:picMkLst>
            <pc:docMk/>
            <pc:sldMk cId="3627911209" sldId="512"/>
            <ac:picMk id="4" creationId="{F18EB849-C88E-2DE2-EE58-92A6505C7833}"/>
          </ac:picMkLst>
        </pc:pic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6" creationId="{9C5A8BF4-671D-8FF4-1DCE-45F83C7CD8D6}"/>
          </ac:picMkLst>
        </pc:picChg>
        <pc:picChg chg="add del mod replId">
          <ac:chgData name="tariu Main" userId="7d83114226db9beb" providerId="LiveId" clId="{C96C853A-734B-4686-9AC3-73A1DA0A9533}" dt="2023-12-08T20:11:01.735" v="4978" actId="1076"/>
          <ac:picMkLst>
            <pc:docMk/>
            <pc:sldMk cId="3627911209" sldId="512"/>
            <ac:picMk id="6" creationId="{A74B32E3-B655-9C38-A80D-40682778C215}"/>
          </ac:picMkLst>
        </pc:picChg>
        <pc:picChg chg="add del mo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12BE684E-456C-2A9B-5B81-6B7FA2E02D15}"/>
          </ac:picMkLst>
        </pc:picChg>
        <pc:picChg chg="add del mod replI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81190A6F-CC1B-7E28-0CBC-0DA988C64D90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076398311" sldId="513"/>
        </pc:sldMkLst>
        <pc:spChg chg="mod">
          <ac:chgData name="tariu Main" userId="7d83114226db9beb" providerId="LiveId" clId="{C96C853A-734B-4686-9AC3-73A1DA0A9533}" dt="2023-12-07T09:38:57.336" v="2351" actId="20577"/>
          <ac:spMkLst>
            <pc:docMk/>
            <pc:sldMk cId="2076398311" sldId="513"/>
            <ac:spMk id="2" creationId="{0119224B-FA47-8559-DF55-8900027303DB}"/>
          </ac:spMkLst>
        </pc:spChg>
      </pc:sldChg>
      <pc:sldChg chg="addSp delSp modSp add mod modTransition">
        <pc:chgData name="tariu Main" userId="7d83114226db9beb" providerId="LiveId" clId="{C96C853A-734B-4686-9AC3-73A1DA0A9533}" dt="2023-12-08T18:12:42.547" v="3594" actId="207"/>
        <pc:sldMkLst>
          <pc:docMk/>
          <pc:sldMk cId="1105704616" sldId="514"/>
        </pc:sldMkLst>
        <pc:spChg chg="mod">
          <ac:chgData name="tariu Main" userId="7d83114226db9beb" providerId="LiveId" clId="{C96C853A-734B-4686-9AC3-73A1DA0A9533}" dt="2023-12-08T05:21:48.527" v="2935" actId="14100"/>
          <ac:spMkLst>
            <pc:docMk/>
            <pc:sldMk cId="1105704616" sldId="514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8T18:12:38.551" v="3593" actId="207"/>
          <ac:spMkLst>
            <pc:docMk/>
            <pc:sldMk cId="1105704616" sldId="514"/>
            <ac:spMk id="3" creationId="{B932F6AF-303C-6B85-2DC6-13994D64569A}"/>
          </ac:spMkLst>
        </pc:spChg>
        <pc:spChg chg="add mod">
          <ac:chgData name="tariu Main" userId="7d83114226db9beb" providerId="LiveId" clId="{C96C853A-734B-4686-9AC3-73A1DA0A9533}" dt="2023-12-08T18:12:42.547" v="3594" actId="207"/>
          <ac:spMkLst>
            <pc:docMk/>
            <pc:sldMk cId="1105704616" sldId="514"/>
            <ac:spMk id="4" creationId="{50ECA628-3359-9B1A-8CE1-BC548C2ABFB4}"/>
          </ac:spMkLst>
        </pc:spChg>
        <pc:spChg chg="add mod">
          <ac:chgData name="tariu Main" userId="7d83114226db9beb" providerId="LiveId" clId="{C96C853A-734B-4686-9AC3-73A1DA0A9533}" dt="2023-12-08T05:21:30.674" v="2928" actId="1037"/>
          <ac:spMkLst>
            <pc:docMk/>
            <pc:sldMk cId="1105704616" sldId="514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05:26:06.333" v="3138" actId="20577"/>
          <ac:spMkLst>
            <pc:docMk/>
            <pc:sldMk cId="1105704616" sldId="514"/>
            <ac:spMk id="9" creationId="{E64ECBE7-1F90-E41F-4FD8-8D8F0D7B08EE}"/>
          </ac:spMkLst>
        </pc:spChg>
        <pc:spChg chg="add mod">
          <ac:chgData name="tariu Main" userId="7d83114226db9beb" providerId="LiveId" clId="{C96C853A-734B-4686-9AC3-73A1DA0A9533}" dt="2023-12-07T11:46:09.578" v="2634" actId="20577"/>
          <ac:spMkLst>
            <pc:docMk/>
            <pc:sldMk cId="1105704616" sldId="514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5:25:29.057" v="3108" actId="1036"/>
          <ac:spMkLst>
            <pc:docMk/>
            <pc:sldMk cId="1105704616" sldId="514"/>
            <ac:spMk id="12" creationId="{A166895F-4C27-FEE6-1C74-FAD2F75B179D}"/>
          </ac:spMkLst>
        </pc:spChg>
        <pc:spChg chg="add mod">
          <ac:chgData name="tariu Main" userId="7d83114226db9beb" providerId="LiveId" clId="{C96C853A-734B-4686-9AC3-73A1DA0A9533}" dt="2023-12-08T05:25:47.469" v="3136" actId="1036"/>
          <ac:spMkLst>
            <pc:docMk/>
            <pc:sldMk cId="1105704616" sldId="514"/>
            <ac:spMk id="13" creationId="{894D3934-D4FA-8207-B9A3-3FBD0087EE38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4" creationId="{1DF598C1-B148-DC56-6363-DC1B054DA2C1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5" creationId="{B6692733-DF14-8E26-CA59-BECC96A10AF0}"/>
          </ac:spMkLst>
        </pc:spChg>
        <pc:spChg chg="add mod">
          <ac:chgData name="tariu Main" userId="7d83114226db9beb" providerId="LiveId" clId="{C96C853A-734B-4686-9AC3-73A1DA0A9533}" dt="2023-12-07T11:46:45.429" v="2661" actId="1076"/>
          <ac:spMkLst>
            <pc:docMk/>
            <pc:sldMk cId="1105704616" sldId="514"/>
            <ac:spMk id="16" creationId="{B7ED1FE4-6F8C-41C5-155A-FD88CCDB1405}"/>
          </ac:spMkLst>
        </pc:spChg>
        <pc:spChg chg="add mod">
          <ac:chgData name="tariu Main" userId="7d83114226db9beb" providerId="LiveId" clId="{C96C853A-734B-4686-9AC3-73A1DA0A9533}" dt="2023-12-07T11:46:58.944" v="2668" actId="20577"/>
          <ac:spMkLst>
            <pc:docMk/>
            <pc:sldMk cId="1105704616" sldId="514"/>
            <ac:spMk id="17" creationId="{E97280AE-B029-C3D7-D16D-F90AEEC219F1}"/>
          </ac:spMkLst>
        </pc:spChg>
        <pc:spChg chg="add mod">
          <ac:chgData name="tariu Main" userId="7d83114226db9beb" providerId="LiveId" clId="{C96C853A-734B-4686-9AC3-73A1DA0A9533}" dt="2023-12-07T11:47:02.421" v="2671" actId="20577"/>
          <ac:spMkLst>
            <pc:docMk/>
            <pc:sldMk cId="1105704616" sldId="514"/>
            <ac:spMk id="18" creationId="{C7CB159F-7E23-0E0D-300F-DCD969BEFC9D}"/>
          </ac:spMkLst>
        </pc:spChg>
        <pc:spChg chg="add mod">
          <ac:chgData name="tariu Main" userId="7d83114226db9beb" providerId="LiveId" clId="{C96C853A-734B-4686-9AC3-73A1DA0A9533}" dt="2023-12-07T11:47:25.857" v="2688" actId="1076"/>
          <ac:spMkLst>
            <pc:docMk/>
            <pc:sldMk cId="1105704616" sldId="514"/>
            <ac:spMk id="19" creationId="{34576FF3-C189-1BDA-B17A-C5418513F49B}"/>
          </ac:spMkLst>
        </pc:spChg>
        <pc:spChg chg="add mod">
          <ac:chgData name="tariu Main" userId="7d83114226db9beb" providerId="LiveId" clId="{C96C853A-734B-4686-9AC3-73A1DA0A9533}" dt="2023-12-07T11:47:32.927" v="2689" actId="1076"/>
          <ac:spMkLst>
            <pc:docMk/>
            <pc:sldMk cId="1105704616" sldId="514"/>
            <ac:spMk id="20" creationId="{4CF55181-D866-C836-C844-4E4792D09BD8}"/>
          </ac:spMkLst>
        </pc:spChg>
        <pc:spChg chg="add mod">
          <ac:chgData name="tariu Main" userId="7d83114226db9beb" providerId="LiveId" clId="{C96C853A-734B-4686-9AC3-73A1DA0A9533}" dt="2023-12-07T11:47:39.124" v="2691" actId="1076"/>
          <ac:spMkLst>
            <pc:docMk/>
            <pc:sldMk cId="1105704616" sldId="514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22" creationId="{06A3984D-B399-E9F9-D88A-C3D95D11165B}"/>
          </ac:spMkLst>
        </pc:spChg>
        <pc:spChg chg="add del mod">
          <ac:chgData name="tariu Main" userId="7d83114226db9beb" providerId="LiveId" clId="{C96C853A-734B-4686-9AC3-73A1DA0A9533}" dt="2023-12-07T12:18:23.777" v="2693"/>
          <ac:spMkLst>
            <pc:docMk/>
            <pc:sldMk cId="1105704616" sldId="514"/>
            <ac:spMk id="22" creationId="{3F9FA9E5-7524-1CB8-C4FF-BEAF470236C2}"/>
          </ac:spMkLst>
        </pc:spChg>
        <pc:picChg chg="add mod">
          <ac:chgData name="tariu Main" userId="7d83114226db9beb" providerId="LiveId" clId="{C96C853A-734B-4686-9AC3-73A1DA0A9533}" dt="2023-12-07T11:38:47.006" v="2489" actId="1076"/>
          <ac:picMkLst>
            <pc:docMk/>
            <pc:sldMk cId="1105704616" sldId="514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05:24:24.073" v="3048" actId="1076"/>
          <ac:picMkLst>
            <pc:docMk/>
            <pc:sldMk cId="1105704616" sldId="514"/>
            <ac:picMk id="7" creationId="{62E6DEE9-06CB-487B-8932-98D7F4A44B2E}"/>
          </ac:picMkLst>
        </pc:picChg>
        <pc:picChg chg="del mod">
          <ac:chgData name="tariu Main" userId="7d83114226db9beb" providerId="LiveId" clId="{C96C853A-734B-4686-9AC3-73A1DA0A9533}" dt="2023-12-07T10:08:00.141" v="2379" actId="478"/>
          <ac:picMkLst>
            <pc:docMk/>
            <pc:sldMk cId="1105704616" sldId="514"/>
            <ac:picMk id="7" creationId="{DC9372F5-F198-CEC1-C337-04C9595B9B13}"/>
          </ac:picMkLst>
        </pc:picChg>
        <pc:picChg chg="add mod">
          <ac:chgData name="tariu Main" userId="7d83114226db9beb" providerId="LiveId" clId="{C96C853A-734B-4686-9AC3-73A1DA0A9533}" dt="2023-12-07T11:47:17.447" v="2684" actId="1076"/>
          <ac:picMkLst>
            <pc:docMk/>
            <pc:sldMk cId="1105704616" sldId="514"/>
            <ac:picMk id="10" creationId="{DB78EE11-3864-21B3-C0DE-F5C61A4BE68A}"/>
          </ac:picMkLst>
        </pc:picChg>
        <pc:picChg chg="add del">
          <ac:chgData name="tariu Main" userId="7d83114226db9beb" providerId="LiveId" clId="{C96C853A-734B-4686-9AC3-73A1DA0A9533}" dt="2023-12-07T11:45:41.837" v="2618" actId="22"/>
          <ac:picMkLst>
            <pc:docMk/>
            <pc:sldMk cId="1105704616" sldId="514"/>
            <ac:picMk id="13" creationId="{A17DE62B-0E44-9B13-2E88-279A3198D17A}"/>
          </ac:picMkLst>
        </pc:picChg>
        <pc:picChg chg="add del">
          <ac:chgData name="tariu Main" userId="7d83114226db9beb" providerId="LiveId" clId="{C96C853A-734B-4686-9AC3-73A1DA0A9533}" dt="2023-12-07T11:45:44.417" v="2620" actId="22"/>
          <ac:picMkLst>
            <pc:docMk/>
            <pc:sldMk cId="1105704616" sldId="514"/>
            <ac:picMk id="15" creationId="{F2D78AF5-6BED-CFA0-3AC9-3E5A881E7DD7}"/>
          </ac:picMkLst>
        </pc:picChg>
      </pc:sldChg>
      <pc:sldChg chg="addSp delSp modSp add del mod modTransition">
        <pc:chgData name="tariu Main" userId="7d83114226db9beb" providerId="LiveId" clId="{C96C853A-734B-4686-9AC3-73A1DA0A9533}" dt="2023-12-08T18:43:32.124" v="3595" actId="47"/>
        <pc:sldMkLst>
          <pc:docMk/>
          <pc:sldMk cId="3897654491" sldId="515"/>
        </pc:sldMkLst>
        <pc:spChg chg="mod">
          <ac:chgData name="tariu Main" userId="7d83114226db9beb" providerId="LiveId" clId="{C96C853A-734B-4686-9AC3-73A1DA0A9533}" dt="2023-12-07T12:18:51.151" v="2738" actId="14100"/>
          <ac:spMkLst>
            <pc:docMk/>
            <pc:sldMk cId="3897654491" sldId="515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8T04:32:02.443" v="2742" actId="478"/>
          <ac:spMkLst>
            <pc:docMk/>
            <pc:sldMk cId="3897654491" sldId="515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4" creationId="{50ECA628-3359-9B1A-8CE1-BC548C2ABFB4}"/>
          </ac:spMkLst>
        </pc:spChg>
        <pc:spChg chg="add del mod">
          <ac:chgData name="tariu Main" userId="7d83114226db9beb" providerId="LiveId" clId="{C96C853A-734B-4686-9AC3-73A1DA0A9533}" dt="2023-12-08T05:17:30.658" v="2868" actId="478"/>
          <ac:spMkLst>
            <pc:docMk/>
            <pc:sldMk cId="3897654491" sldId="515"/>
            <ac:spMk id="5" creationId="{5425941C-754A-7D4E-9996-859C8E580D5C}"/>
          </ac:spMkLst>
        </pc:spChg>
        <pc:spChg chg="del">
          <ac:chgData name="tariu Main" userId="7d83114226db9beb" providerId="LiveId" clId="{C96C853A-734B-4686-9AC3-73A1DA0A9533}" dt="2023-12-08T04:31:54.405" v="2739" actId="478"/>
          <ac:spMkLst>
            <pc:docMk/>
            <pc:sldMk cId="3897654491" sldId="515"/>
            <ac:spMk id="11" creationId="{70DAF5F9-04AD-3372-B013-F7592A8F6774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1" creationId="{6EB93582-8220-089B-B82B-E3882DF4E552}"/>
          </ac:spMkLst>
        </pc:spChg>
        <pc:picChg chg="del">
          <ac:chgData name="tariu Main" userId="7d83114226db9beb" providerId="LiveId" clId="{C96C853A-734B-4686-9AC3-73A1DA0A9533}" dt="2023-12-08T04:31:56.133" v="2740" actId="478"/>
          <ac:picMkLst>
            <pc:docMk/>
            <pc:sldMk cId="3897654491" sldId="515"/>
            <ac:picMk id="6" creationId="{01E4AE9E-B04E-A387-3317-091AA1CB1E33}"/>
          </ac:picMkLst>
        </pc:picChg>
        <pc:picChg chg="mod">
          <ac:chgData name="tariu Main" userId="7d83114226db9beb" providerId="LiveId" clId="{C96C853A-734B-4686-9AC3-73A1DA0A9533}" dt="2023-12-08T05:15:16.908" v="2865" actId="1037"/>
          <ac:picMkLst>
            <pc:docMk/>
            <pc:sldMk cId="3897654491" sldId="515"/>
            <ac:picMk id="10" creationId="{DB78EE11-3864-21B3-C0DE-F5C61A4BE68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8:45:39.178" v="3735" actId="14100"/>
        <pc:sldMkLst>
          <pc:docMk/>
          <pc:sldMk cId="1086993939" sldId="516"/>
        </pc:sldMkLst>
        <pc:spChg chg="add mod">
          <ac:chgData name="tariu Main" userId="7d83114226db9beb" providerId="LiveId" clId="{C96C853A-734B-4686-9AC3-73A1DA0A9533}" dt="2023-12-08T18:45:29.322" v="3734" actId="1038"/>
          <ac:spMkLst>
            <pc:docMk/>
            <pc:sldMk cId="1086993939" sldId="516"/>
            <ac:spMk id="3" creationId="{64E61B4E-B245-3614-643D-934125E527CF}"/>
          </ac:spMkLst>
        </pc:spChg>
        <pc:spChg chg="del">
          <ac:chgData name="tariu Main" userId="7d83114226db9beb" providerId="LiveId" clId="{C96C853A-734B-4686-9AC3-73A1DA0A9533}" dt="2023-12-08T05:22:37.733" v="2950" actId="478"/>
          <ac:spMkLst>
            <pc:docMk/>
            <pc:sldMk cId="1086993939" sldId="516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05:22:19.364" v="2947" actId="14100"/>
          <ac:spMkLst>
            <pc:docMk/>
            <pc:sldMk cId="1086993939" sldId="51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05:22:35.084" v="2949" actId="478"/>
          <ac:spMkLst>
            <pc:docMk/>
            <pc:sldMk cId="1086993939" sldId="516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2" creationId="{0A75D84A-CA99-FA3B-AC50-CA530D091931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3" creationId="{9C20D4D0-B60A-B25A-F605-23BFAAEB4C13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4" creationId="{8C82EC9B-54E8-1C1F-7B99-4459FF85E437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5" creationId="{A79C8EE3-3CF7-6F00-2E6C-2FDBE440E81C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2" creationId="{FE303583-754B-C689-2C2B-AF2BFB92259F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3" creationId="{4F1DF8D8-B90F-8807-62A9-7365738B1A80}"/>
          </ac:spMkLst>
        </pc:spChg>
        <pc:picChg chg="del">
          <ac:chgData name="tariu Main" userId="7d83114226db9beb" providerId="LiveId" clId="{C96C853A-734B-4686-9AC3-73A1DA0A9533}" dt="2023-12-08T05:22:27.652" v="2948" actId="478"/>
          <ac:picMkLst>
            <pc:docMk/>
            <pc:sldMk cId="1086993939" sldId="516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18:45:39.178" v="3735" actId="14100"/>
          <ac:picMkLst>
            <pc:docMk/>
            <pc:sldMk cId="1086993939" sldId="516"/>
            <ac:picMk id="6" creationId="{71387449-BD70-DC81-058F-E422A8D8CB53}"/>
          </ac:picMkLst>
        </pc:picChg>
        <pc:picChg chg="add del mod">
          <ac:chgData name="tariu Main" userId="7d83114226db9beb" providerId="LiveId" clId="{C96C853A-734B-4686-9AC3-73A1DA0A9533}" dt="2023-12-08T05:24:01.781" v="3042" actId="478"/>
          <ac:picMkLst>
            <pc:docMk/>
            <pc:sldMk cId="1086993939" sldId="516"/>
            <ac:picMk id="7" creationId="{1990A370-49BE-5760-168F-7EAB11A48887}"/>
          </ac:picMkLst>
        </pc:picChg>
        <pc:picChg chg="add mod">
          <ac:chgData name="tariu Main" userId="7d83114226db9beb" providerId="LiveId" clId="{C96C853A-734B-4686-9AC3-73A1DA0A9533}" dt="2023-12-08T07:37:05.543" v="3560" actId="1036"/>
          <ac:picMkLst>
            <pc:docMk/>
            <pc:sldMk cId="1086993939" sldId="516"/>
            <ac:picMk id="9" creationId="{FF3DC03F-6F9B-3E6B-8624-13792360A548}"/>
          </ac:picMkLst>
        </pc:picChg>
        <pc:picChg chg="mod">
          <ac:chgData name="tariu Main" userId="7d83114226db9beb" providerId="LiveId" clId="{C96C853A-734B-4686-9AC3-73A1DA0A9533}" dt="2023-12-08T05:23:26.290" v="3036" actId="1037"/>
          <ac:picMkLst>
            <pc:docMk/>
            <pc:sldMk cId="1086993939" sldId="516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22.083" v="3927" actId="20577"/>
        <pc:sldMkLst>
          <pc:docMk/>
          <pc:sldMk cId="2805237610" sldId="517"/>
        </pc:sldMkLst>
        <pc:spChg chg="add mod">
          <ac:chgData name="tariu Main" userId="7d83114226db9beb" providerId="LiveId" clId="{C96C853A-734B-4686-9AC3-73A1DA0A9533}" dt="2023-12-08T18:45:05.159" v="3606" actId="1076"/>
          <ac:spMkLst>
            <pc:docMk/>
            <pc:sldMk cId="2805237610" sldId="517"/>
            <ac:spMk id="3" creationId="{029BDE3A-ABC2-B584-DC79-E7FE62D0F383}"/>
          </ac:spMkLst>
        </pc:spChg>
        <pc:spChg chg="del">
          <ac:chgData name="tariu Main" userId="7d83114226db9beb" providerId="LiveId" clId="{C96C853A-734B-4686-9AC3-73A1DA0A9533}" dt="2023-12-08T07:36:10.868" v="3357" actId="478"/>
          <ac:spMkLst>
            <pc:docMk/>
            <pc:sldMk cId="2805237610" sldId="517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18:51:22.083" v="3927" actId="20577"/>
          <ac:spMkLst>
            <pc:docMk/>
            <pc:sldMk cId="2805237610" sldId="517"/>
            <ac:spMk id="5" creationId="{D70E6B98-7A87-5654-2368-43C807401A6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2" creationId="{0A75D84A-CA99-FA3B-AC50-CA530D091931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3" creationId="{9C20D4D0-B60A-B25A-F605-23BFAAEB4C13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4" creationId="{8C82EC9B-54E8-1C1F-7B99-4459FF85E43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6" creationId="{B7ED1FE4-6F8C-41C5-155A-FD88CCDB1405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7" creationId="{E97280AE-B029-C3D7-D16D-F90AEEC219F1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8" creationId="{C7CB159F-7E23-0E0D-300F-DCD969BEFC9D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9" creationId="{34576FF3-C189-1BDA-B17A-C5418513F49B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0" creationId="{4CF55181-D866-C836-C844-4E4792D09BD8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1" creationId="{6EB93582-8220-089B-B82B-E3882DF4E552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2" creationId="{FE303583-754B-C689-2C2B-AF2BFB92259F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3" creationId="{4F1DF8D8-B90F-8807-62A9-7365738B1A80}"/>
          </ac:spMkLst>
        </pc:spChg>
        <pc:picChg chg="add mod">
          <ac:chgData name="tariu Main" userId="7d83114226db9beb" providerId="LiveId" clId="{C96C853A-734B-4686-9AC3-73A1DA0A9533}" dt="2023-12-08T18:44:58.941" v="3604" actId="1076"/>
          <ac:picMkLst>
            <pc:docMk/>
            <pc:sldMk cId="2805237610" sldId="517"/>
            <ac:picMk id="6" creationId="{54CDFCB7-2F1F-36AD-6226-F17CB9E4D47B}"/>
          </ac:picMkLst>
        </pc:picChg>
        <pc:picChg chg="mod">
          <ac:chgData name="tariu Main" userId="7d83114226db9beb" providerId="LiveId" clId="{C96C853A-734B-4686-9AC3-73A1DA0A9533}" dt="2023-12-08T07:37:36.251" v="3564" actId="14100"/>
          <ac:picMkLst>
            <pc:docMk/>
            <pc:sldMk cId="2805237610" sldId="517"/>
            <ac:picMk id="9" creationId="{FF3DC03F-6F9B-3E6B-8624-13792360A548}"/>
          </ac:picMkLst>
        </pc:picChg>
        <pc:picChg chg="del">
          <ac:chgData name="tariu Main" userId="7d83114226db9beb" providerId="LiveId" clId="{C96C853A-734B-4686-9AC3-73A1DA0A9533}" dt="2023-12-08T07:36:09.096" v="3356" actId="478"/>
          <ac:picMkLst>
            <pc:docMk/>
            <pc:sldMk cId="2805237610" sldId="517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12.403" v="3916" actId="20577"/>
        <pc:sldMkLst>
          <pc:docMk/>
          <pc:sldMk cId="2732104736" sldId="518"/>
        </pc:sldMkLst>
        <pc:spChg chg="del">
          <ac:chgData name="tariu Main" userId="7d83114226db9beb" providerId="LiveId" clId="{C96C853A-734B-4686-9AC3-73A1DA0A9533}" dt="2023-12-08T18:47:10.558" v="3751" actId="478"/>
          <ac:spMkLst>
            <pc:docMk/>
            <pc:sldMk cId="2732104736" sldId="518"/>
            <ac:spMk id="3" creationId="{029BDE3A-ABC2-B584-DC79-E7FE62D0F383}"/>
          </ac:spMkLst>
        </pc:spChg>
        <pc:spChg chg="mod">
          <ac:chgData name="tariu Main" userId="7d83114226db9beb" providerId="LiveId" clId="{C96C853A-734B-4686-9AC3-73A1DA0A9533}" dt="2023-12-08T18:51:12.403" v="3916" actId="20577"/>
          <ac:spMkLst>
            <pc:docMk/>
            <pc:sldMk cId="2732104736" sldId="518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2" creationId="{0A75D84A-CA99-FA3B-AC50-CA530D091931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3" creationId="{9C20D4D0-B60A-B25A-F605-23BFAAEB4C13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4" creationId="{8C82EC9B-54E8-1C1F-7B99-4459FF85E43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2" creationId="{FE303583-754B-C689-2C2B-AF2BFB92259F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3" creationId="{4F1DF8D8-B90F-8807-62A9-7365738B1A80}"/>
          </ac:spMkLst>
        </pc:spChg>
        <pc:picChg chg="del mod">
          <ac:chgData name="tariu Main" userId="7d83114226db9beb" providerId="LiveId" clId="{C96C853A-734B-4686-9AC3-73A1DA0A9533}" dt="2023-12-08T18:47:07.558" v="3750" actId="478"/>
          <ac:picMkLst>
            <pc:docMk/>
            <pc:sldMk cId="2732104736" sldId="518"/>
            <ac:picMk id="6" creationId="{54CDFCB7-2F1F-36AD-6226-F17CB9E4D47B}"/>
          </ac:picMkLst>
        </pc:picChg>
        <pc:picChg chg="add mod">
          <ac:chgData name="tariu Main" userId="7d83114226db9beb" providerId="LiveId" clId="{C96C853A-734B-4686-9AC3-73A1DA0A9533}" dt="2023-12-08T18:48:02.476" v="3807" actId="1037"/>
          <ac:picMkLst>
            <pc:docMk/>
            <pc:sldMk cId="2732104736" sldId="518"/>
            <ac:picMk id="7" creationId="{B4EEF588-A4DD-EA89-FE14-84FA387DA4D1}"/>
          </ac:picMkLst>
        </pc:picChg>
        <pc:picChg chg="del">
          <ac:chgData name="tariu Main" userId="7d83114226db9beb" providerId="LiveId" clId="{C96C853A-734B-4686-9AC3-73A1DA0A9533}" dt="2023-12-08T18:46:30.511" v="3737" actId="478"/>
          <ac:picMkLst>
            <pc:docMk/>
            <pc:sldMk cId="2732104736" sldId="518"/>
            <ac:picMk id="9" creationId="{FF3DC03F-6F9B-3E6B-8624-13792360A548}"/>
          </ac:picMkLst>
        </pc:picChg>
        <pc:picChg chg="add mod">
          <ac:chgData name="tariu Main" userId="7d83114226db9beb" providerId="LiveId" clId="{C96C853A-734B-4686-9AC3-73A1DA0A9533}" dt="2023-12-08T18:47:17.647" v="3753" actId="14100"/>
          <ac:picMkLst>
            <pc:docMk/>
            <pc:sldMk cId="2732104736" sldId="518"/>
            <ac:picMk id="11" creationId="{5DEAE089-443B-2136-F32F-35C0C3FBA877}"/>
          </ac:picMkLst>
        </pc:picChg>
        <pc:picChg chg="add mod modCrop">
          <ac:chgData name="tariu Main" userId="7d83114226db9beb" providerId="LiveId" clId="{C96C853A-734B-4686-9AC3-73A1DA0A9533}" dt="2023-12-08T18:48:36.917" v="3810" actId="1076"/>
          <ac:picMkLst>
            <pc:docMk/>
            <pc:sldMk cId="2732104736" sldId="518"/>
            <ac:picMk id="16" creationId="{3FEA0783-D361-862E-EBD4-DE70957174F4}"/>
          </ac:picMkLst>
        </pc:picChg>
      </pc:sldChg>
      <pc:sldChg chg="addSp modSp add mod">
        <pc:chgData name="tariu Main" userId="7d83114226db9beb" providerId="LiveId" clId="{C96C853A-734B-4686-9AC3-73A1DA0A9533}" dt="2023-12-08T18:51:01.715" v="3909" actId="20577"/>
        <pc:sldMkLst>
          <pc:docMk/>
          <pc:sldMk cId="2171134813" sldId="519"/>
        </pc:sldMkLst>
        <pc:spChg chg="mod">
          <ac:chgData name="tariu Main" userId="7d83114226db9beb" providerId="LiveId" clId="{C96C853A-734B-4686-9AC3-73A1DA0A9533}" dt="2023-12-08T18:51:01.715" v="3909" actId="20577"/>
          <ac:spMkLst>
            <pc:docMk/>
            <pc:sldMk cId="2171134813" sldId="519"/>
            <ac:spMk id="5" creationId="{D70E6B98-7A87-5654-2368-43C807401A67}"/>
          </ac:spMkLst>
        </pc:spChg>
        <pc:picChg chg="add mod">
          <ac:chgData name="tariu Main" userId="7d83114226db9beb" providerId="LiveId" clId="{C96C853A-734B-4686-9AC3-73A1DA0A9533}" dt="2023-12-08T18:49:07.979" v="3842" actId="1037"/>
          <ac:picMkLst>
            <pc:docMk/>
            <pc:sldMk cId="2171134813" sldId="519"/>
            <ac:picMk id="4" creationId="{7092D471-CD13-2EB3-2435-BD543559C3CF}"/>
          </ac:picMkLst>
        </pc:picChg>
        <pc:picChg chg="mod">
          <ac:chgData name="tariu Main" userId="7d83114226db9beb" providerId="LiveId" clId="{C96C853A-734B-4686-9AC3-73A1DA0A9533}" dt="2023-12-08T18:49:18.990" v="3844" actId="1038"/>
          <ac:picMkLst>
            <pc:docMk/>
            <pc:sldMk cId="2171134813" sldId="519"/>
            <ac:picMk id="11" creationId="{5DEAE089-443B-2136-F32F-35C0C3FBA877}"/>
          </ac:picMkLst>
        </pc:picChg>
        <pc:picChg chg="mod">
          <ac:chgData name="tariu Main" userId="7d83114226db9beb" providerId="LiveId" clId="{C96C853A-734B-4686-9AC3-73A1DA0A9533}" dt="2023-12-08T18:49:23.363" v="3845" actId="1076"/>
          <ac:picMkLst>
            <pc:docMk/>
            <pc:sldMk cId="2171134813" sldId="519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2:24.574" v="3940" actId="478"/>
        <pc:sldMkLst>
          <pc:docMk/>
          <pc:sldMk cId="410021888" sldId="520"/>
        </pc:sldMkLst>
        <pc:spChg chg="mod">
          <ac:chgData name="tariu Main" userId="7d83114226db9beb" providerId="LiveId" clId="{C96C853A-734B-4686-9AC3-73A1DA0A9533}" dt="2023-12-08T18:50:53.043" v="3902" actId="20577"/>
          <ac:spMkLst>
            <pc:docMk/>
            <pc:sldMk cId="410021888" sldId="520"/>
            <ac:spMk id="5" creationId="{D70E6B98-7A87-5654-2368-43C807401A67}"/>
          </ac:spMkLst>
        </pc:spChg>
        <pc:picChg chg="del">
          <ac:chgData name="tariu Main" userId="7d83114226db9beb" providerId="LiveId" clId="{C96C853A-734B-4686-9AC3-73A1DA0A9533}" dt="2023-12-08T18:51:51.512" v="3931" actId="478"/>
          <ac:picMkLst>
            <pc:docMk/>
            <pc:sldMk cId="410021888" sldId="520"/>
            <ac:picMk id="4" creationId="{7092D471-CD13-2EB3-2435-BD543559C3CF}"/>
          </ac:picMkLst>
        </pc:picChg>
        <pc:picChg chg="add del mod">
          <ac:chgData name="tariu Main" userId="7d83114226db9beb" providerId="LiveId" clId="{C96C853A-734B-4686-9AC3-73A1DA0A9533}" dt="2023-12-08T18:50:26.044" v="3848" actId="478"/>
          <ac:picMkLst>
            <pc:docMk/>
            <pc:sldMk cId="410021888" sldId="520"/>
            <ac:picMk id="6" creationId="{8A29BDF1-33B8-7071-E6E4-99A17A2CC75C}"/>
          </ac:picMkLst>
        </pc:picChg>
        <pc:picChg chg="del">
          <ac:chgData name="tariu Main" userId="7d83114226db9beb" providerId="LiveId" clId="{C96C853A-734B-4686-9AC3-73A1DA0A9533}" dt="2023-12-08T18:51:49.471" v="3930" actId="478"/>
          <ac:picMkLst>
            <pc:docMk/>
            <pc:sldMk cId="410021888" sldId="520"/>
            <ac:picMk id="7" creationId="{B4EEF588-A4DD-EA89-FE14-84FA387DA4D1}"/>
          </ac:picMkLst>
        </pc:picChg>
        <pc:picChg chg="add mod">
          <ac:chgData name="tariu Main" userId="7d83114226db9beb" providerId="LiveId" clId="{C96C853A-734B-4686-9AC3-73A1DA0A9533}" dt="2023-12-08T18:51:59.172" v="3934" actId="14100"/>
          <ac:picMkLst>
            <pc:docMk/>
            <pc:sldMk cId="410021888" sldId="520"/>
            <ac:picMk id="10" creationId="{21F6F886-8752-4A1C-BDD8-CC65D22771B5}"/>
          </ac:picMkLst>
        </pc:picChg>
        <pc:picChg chg="del">
          <ac:chgData name="tariu Main" userId="7d83114226db9beb" providerId="LiveId" clId="{C96C853A-734B-4686-9AC3-73A1DA0A9533}" dt="2023-12-08T18:51:47.657" v="3929" actId="478"/>
          <ac:picMkLst>
            <pc:docMk/>
            <pc:sldMk cId="410021888" sldId="520"/>
            <ac:picMk id="11" creationId="{5DEAE089-443B-2136-F32F-35C0C3FBA877}"/>
          </ac:picMkLst>
        </pc:picChg>
        <pc:picChg chg="add del mod">
          <ac:chgData name="tariu Main" userId="7d83114226db9beb" providerId="LiveId" clId="{C96C853A-734B-4686-9AC3-73A1DA0A9533}" dt="2023-12-08T18:52:05.923" v="3936" actId="478"/>
          <ac:picMkLst>
            <pc:docMk/>
            <pc:sldMk cId="410021888" sldId="520"/>
            <ac:picMk id="13" creationId="{A33825A9-05A4-FBB2-2043-FD9499E13E53}"/>
          </ac:picMkLst>
        </pc:picChg>
        <pc:picChg chg="add del mod">
          <ac:chgData name="tariu Main" userId="7d83114226db9beb" providerId="LiveId" clId="{C96C853A-734B-4686-9AC3-73A1DA0A9533}" dt="2023-12-08T18:52:24.574" v="3940" actId="478"/>
          <ac:picMkLst>
            <pc:docMk/>
            <pc:sldMk cId="410021888" sldId="520"/>
            <ac:picMk id="15" creationId="{2B456DEE-31B1-D91B-BCDA-135C73D9F32E}"/>
          </ac:picMkLst>
        </pc:picChg>
        <pc:picChg chg="del">
          <ac:chgData name="tariu Main" userId="7d83114226db9beb" providerId="LiveId" clId="{C96C853A-734B-4686-9AC3-73A1DA0A9533}" dt="2023-12-08T18:51:53.192" v="3932" actId="478"/>
          <ac:picMkLst>
            <pc:docMk/>
            <pc:sldMk cId="410021888" sldId="520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5:31.630" v="4074" actId="20577"/>
        <pc:sldMkLst>
          <pc:docMk/>
          <pc:sldMk cId="3196984259" sldId="521"/>
        </pc:sldMkLst>
        <pc:spChg chg="mod">
          <ac:chgData name="tariu Main" userId="7d83114226db9beb" providerId="LiveId" clId="{C96C853A-734B-4686-9AC3-73A1DA0A9533}" dt="2023-12-08T18:52:53.226" v="3954" actId="20577"/>
          <ac:spMkLst>
            <pc:docMk/>
            <pc:sldMk cId="3196984259" sldId="521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8:54:02.869" v="3986" actId="1076"/>
          <ac:spMkLst>
            <pc:docMk/>
            <pc:sldMk cId="3196984259" sldId="521"/>
            <ac:spMk id="6" creationId="{FCE285CF-9539-C8C5-41B3-196B662DC808}"/>
          </ac:spMkLst>
        </pc:spChg>
        <pc:spChg chg="add mod">
          <ac:chgData name="tariu Main" userId="7d83114226db9beb" providerId="LiveId" clId="{C96C853A-734B-4686-9AC3-73A1DA0A9533}" dt="2023-12-08T18:55:31.630" v="4074" actId="20577"/>
          <ac:spMkLst>
            <pc:docMk/>
            <pc:sldMk cId="3196984259" sldId="521"/>
            <ac:spMk id="7" creationId="{95E579FC-1353-E3B2-CF1F-17D122509181}"/>
          </ac:spMkLst>
        </pc:spChg>
        <pc:picChg chg="add mod">
          <ac:chgData name="tariu Main" userId="7d83114226db9beb" providerId="LiveId" clId="{C96C853A-734B-4686-9AC3-73A1DA0A9533}" dt="2023-12-08T18:53:25.526" v="3962" actId="1076"/>
          <ac:picMkLst>
            <pc:docMk/>
            <pc:sldMk cId="3196984259" sldId="521"/>
            <ac:picMk id="4" creationId="{A439B3A5-0A34-8CDB-9A8D-EDAE73017C03}"/>
          </ac:picMkLst>
        </pc:picChg>
        <pc:picChg chg="del">
          <ac:chgData name="tariu Main" userId="7d83114226db9beb" providerId="LiveId" clId="{C96C853A-734B-4686-9AC3-73A1DA0A9533}" dt="2023-12-08T18:52:56.087" v="3955" actId="478"/>
          <ac:picMkLst>
            <pc:docMk/>
            <pc:sldMk cId="3196984259" sldId="521"/>
            <ac:picMk id="10" creationId="{21F6F886-8752-4A1C-BDD8-CC65D22771B5}"/>
          </ac:picMkLst>
        </pc:picChg>
        <pc:picChg chg="add mod">
          <ac:chgData name="tariu Main" userId="7d83114226db9beb" providerId="LiveId" clId="{C96C853A-734B-4686-9AC3-73A1DA0A9533}" dt="2023-12-08T18:54:40.684" v="4022" actId="1076"/>
          <ac:picMkLst>
            <pc:docMk/>
            <pc:sldMk cId="3196984259" sldId="521"/>
            <ac:picMk id="11" creationId="{58B187B6-BA5A-FE03-D354-0931B59C5A1B}"/>
          </ac:picMkLst>
        </pc:picChg>
      </pc:sldChg>
      <pc:sldChg chg="addSp delSp modSp add mod">
        <pc:chgData name="tariu Main" userId="7d83114226db9beb" providerId="LiveId" clId="{C96C853A-734B-4686-9AC3-73A1DA0A9533}" dt="2023-12-08T18:59:18.466" v="4267" actId="1076"/>
        <pc:sldMkLst>
          <pc:docMk/>
          <pc:sldMk cId="3207003992" sldId="522"/>
        </pc:sldMkLst>
        <pc:spChg chg="mod">
          <ac:chgData name="tariu Main" userId="7d83114226db9beb" providerId="LiveId" clId="{C96C853A-734B-4686-9AC3-73A1DA0A9533}" dt="2023-12-08T18:55:01.579" v="4044" actId="20577"/>
          <ac:spMkLst>
            <pc:docMk/>
            <pc:sldMk cId="3207003992" sldId="522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5:17.913" v="4045" actId="478"/>
          <ac:spMkLst>
            <pc:docMk/>
            <pc:sldMk cId="3207003992" sldId="522"/>
            <ac:spMk id="6" creationId="{FCE285CF-9539-C8C5-41B3-196B662DC808}"/>
          </ac:spMkLst>
        </pc:spChg>
        <pc:spChg chg="del mod">
          <ac:chgData name="tariu Main" userId="7d83114226db9beb" providerId="LiveId" clId="{C96C853A-734B-4686-9AC3-73A1DA0A9533}" dt="2023-12-08T18:56:15.650" v="4164" actId="478"/>
          <ac:spMkLst>
            <pc:docMk/>
            <pc:sldMk cId="3207003992" sldId="522"/>
            <ac:spMk id="7" creationId="{95E579FC-1353-E3B2-CF1F-17D122509181}"/>
          </ac:spMkLst>
        </pc:spChg>
        <pc:spChg chg="add mod">
          <ac:chgData name="tariu Main" userId="7d83114226db9beb" providerId="LiveId" clId="{C96C853A-734B-4686-9AC3-73A1DA0A9533}" dt="2023-12-08T18:57:05.016" v="4211" actId="1076"/>
          <ac:spMkLst>
            <pc:docMk/>
            <pc:sldMk cId="3207003992" sldId="522"/>
            <ac:spMk id="10" creationId="{09434628-56D4-E7FE-7298-2B6E2C0E86ED}"/>
          </ac:spMkLst>
        </pc:spChg>
        <pc:spChg chg="add mod">
          <ac:chgData name="tariu Main" userId="7d83114226db9beb" providerId="LiveId" clId="{C96C853A-734B-4686-9AC3-73A1DA0A9533}" dt="2023-12-08T18:57:19.747" v="4230" actId="20577"/>
          <ac:spMkLst>
            <pc:docMk/>
            <pc:sldMk cId="3207003992" sldId="522"/>
            <ac:spMk id="12" creationId="{4004DD03-8CF4-2042-DA83-2C2F0A61E4F9}"/>
          </ac:spMkLst>
        </pc:spChg>
        <pc:picChg chg="mod">
          <ac:chgData name="tariu Main" userId="7d83114226db9beb" providerId="LiveId" clId="{C96C853A-734B-4686-9AC3-73A1DA0A9533}" dt="2023-12-08T18:56:18.962" v="4182" actId="1036"/>
          <ac:picMkLst>
            <pc:docMk/>
            <pc:sldMk cId="3207003992" sldId="522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8:56:40.835" v="4191" actId="1076"/>
          <ac:picMkLst>
            <pc:docMk/>
            <pc:sldMk cId="3207003992" sldId="522"/>
            <ac:picMk id="9" creationId="{3E730F72-61E8-D610-0FB7-49C2B1AE5069}"/>
          </ac:picMkLst>
        </pc:picChg>
        <pc:picChg chg="del">
          <ac:chgData name="tariu Main" userId="7d83114226db9beb" providerId="LiveId" clId="{C96C853A-734B-4686-9AC3-73A1DA0A9533}" dt="2023-12-08T18:56:26.578" v="4183" actId="478"/>
          <ac:picMkLst>
            <pc:docMk/>
            <pc:sldMk cId="3207003992" sldId="522"/>
            <ac:picMk id="11" creationId="{58B187B6-BA5A-FE03-D354-0931B59C5A1B}"/>
          </ac:picMkLst>
        </pc:picChg>
        <pc:picChg chg="add mod">
          <ac:chgData name="tariu Main" userId="7d83114226db9beb" providerId="LiveId" clId="{C96C853A-734B-4686-9AC3-73A1DA0A9533}" dt="2023-12-08T18:59:15.265" v="4266" actId="1076"/>
          <ac:picMkLst>
            <pc:docMk/>
            <pc:sldMk cId="3207003992" sldId="522"/>
            <ac:picMk id="18" creationId="{D46DD2CD-4B2B-AFB3-E84F-BDB7B015AA37}"/>
          </ac:picMkLst>
        </pc:picChg>
        <pc:picChg chg="add mod">
          <ac:chgData name="tariu Main" userId="7d83114226db9beb" providerId="LiveId" clId="{C96C853A-734B-4686-9AC3-73A1DA0A9533}" dt="2023-12-08T18:59:18.466" v="4267" actId="1076"/>
          <ac:picMkLst>
            <pc:docMk/>
            <pc:sldMk cId="3207003992" sldId="522"/>
            <ac:picMk id="19" creationId="{DC5B2206-22FB-1683-FB6D-7EFF19346AF2}"/>
          </ac:picMkLst>
        </pc:picChg>
        <pc:cxnChg chg="add mod">
          <ac:chgData name="tariu Main" userId="7d83114226db9beb" providerId="LiveId" clId="{C96C853A-734B-4686-9AC3-73A1DA0A9533}" dt="2023-12-08T18:57:31.021" v="4233" actId="14100"/>
          <ac:cxnSpMkLst>
            <pc:docMk/>
            <pc:sldMk cId="3207003992" sldId="522"/>
            <ac:cxnSpMk id="14" creationId="{16FD07A1-898C-779A-43E0-CFFEB586E35A}"/>
          </ac:cxnSpMkLst>
        </pc:cxnChg>
        <pc:cxnChg chg="add mod">
          <ac:chgData name="tariu Main" userId="7d83114226db9beb" providerId="LiveId" clId="{C96C853A-734B-4686-9AC3-73A1DA0A9533}" dt="2023-12-08T18:57:37.919" v="4236" actId="14100"/>
          <ac:cxnSpMkLst>
            <pc:docMk/>
            <pc:sldMk cId="3207003992" sldId="522"/>
            <ac:cxnSpMk id="16" creationId="{A89C4B31-462D-9157-F1F4-23CF9E5FAB7D}"/>
          </ac:cxnSpMkLst>
        </pc:cxnChg>
      </pc:sldChg>
      <pc:sldChg chg="addSp delSp modSp add mod">
        <pc:chgData name="tariu Main" userId="7d83114226db9beb" providerId="LiveId" clId="{C96C853A-734B-4686-9AC3-73A1DA0A9533}" dt="2023-12-08T19:01:53.915" v="4354" actId="1036"/>
        <pc:sldMkLst>
          <pc:docMk/>
          <pc:sldMk cId="322601460" sldId="523"/>
        </pc:sldMkLst>
        <pc:spChg chg="mod">
          <ac:chgData name="tariu Main" userId="7d83114226db9beb" providerId="LiveId" clId="{C96C853A-734B-4686-9AC3-73A1DA0A9533}" dt="2023-12-08T18:58:27.857" v="4251" actId="20577"/>
          <ac:spMkLst>
            <pc:docMk/>
            <pc:sldMk cId="322601460" sldId="523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0" creationId="{09434628-56D4-E7FE-7298-2B6E2C0E86ED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2" creationId="{4004DD03-8CF4-2042-DA83-2C2F0A61E4F9}"/>
          </ac:spMkLst>
        </pc:spChg>
        <pc:spChg chg="add del mod">
          <ac:chgData name="tariu Main" userId="7d83114226db9beb" providerId="LiveId" clId="{C96C853A-734B-4686-9AC3-73A1DA0A9533}" dt="2023-12-08T19:01:25.250" v="4303" actId="478"/>
          <ac:spMkLst>
            <pc:docMk/>
            <pc:sldMk cId="322601460" sldId="523"/>
            <ac:spMk id="13" creationId="{6E76DFAB-1378-E13B-85B5-B9C5177DFD55}"/>
          </ac:spMkLst>
        </pc:spChg>
        <pc:picChg chg="add del mod">
          <ac:chgData name="tariu Main" userId="7d83114226db9beb" providerId="LiveId" clId="{C96C853A-734B-4686-9AC3-73A1DA0A9533}" dt="2023-12-08T19:01:23.093" v="4302" actId="478"/>
          <ac:picMkLst>
            <pc:docMk/>
            <pc:sldMk cId="322601460" sldId="523"/>
            <ac:picMk id="6" creationId="{3C7A0A0C-7A0F-8B73-DB52-D2C62446052B}"/>
          </ac:picMkLst>
        </pc:picChg>
        <pc:picChg chg="del">
          <ac:chgData name="tariu Main" userId="7d83114226db9beb" providerId="LiveId" clId="{C96C853A-734B-4686-9AC3-73A1DA0A9533}" dt="2023-12-08T18:58:38.926" v="4252" actId="478"/>
          <ac:picMkLst>
            <pc:docMk/>
            <pc:sldMk cId="322601460" sldId="523"/>
            <ac:picMk id="9" creationId="{3E730F72-61E8-D610-0FB7-49C2B1AE5069}"/>
          </ac:picMkLst>
        </pc:picChg>
        <pc:picChg chg="add mod">
          <ac:chgData name="tariu Main" userId="7d83114226db9beb" providerId="LiveId" clId="{C96C853A-734B-4686-9AC3-73A1DA0A9533}" dt="2023-12-08T19:01:31.312" v="4336" actId="1035"/>
          <ac:picMkLst>
            <pc:docMk/>
            <pc:sldMk cId="322601460" sldId="523"/>
            <ac:picMk id="11" creationId="{E9B2AB48-87DA-8668-90F3-BD6C44CAA20C}"/>
          </ac:picMkLst>
        </pc:picChg>
        <pc:picChg chg="add mod">
          <ac:chgData name="tariu Main" userId="7d83114226db9beb" providerId="LiveId" clId="{C96C853A-734B-4686-9AC3-73A1DA0A9533}" dt="2023-12-08T19:01:53.915" v="4354" actId="1036"/>
          <ac:picMkLst>
            <pc:docMk/>
            <pc:sldMk cId="322601460" sldId="523"/>
            <ac:picMk id="17" creationId="{7626B5A4-C139-7DB1-9F1E-89C2A292278E}"/>
          </ac:picMkLst>
        </pc:pic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4" creationId="{16FD07A1-898C-779A-43E0-CFFEB586E35A}"/>
          </ac:cxnSpMkLst>
        </pc:cxn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6" creationId="{A89C4B31-462D-9157-F1F4-23CF9E5FAB7D}"/>
          </ac:cxnSpMkLst>
        </pc:cxnChg>
      </pc:sldChg>
      <pc:sldChg chg="modSp add mod">
        <pc:chgData name="tariu Main" userId="7d83114226db9beb" providerId="LiveId" clId="{C96C853A-734B-4686-9AC3-73A1DA0A9533}" dt="2023-12-08T19:23:08.393" v="4425" actId="20577"/>
        <pc:sldMkLst>
          <pc:docMk/>
          <pc:sldMk cId="4039381808" sldId="524"/>
        </pc:sldMkLst>
        <pc:spChg chg="mod">
          <ac:chgData name="tariu Main" userId="7d83114226db9beb" providerId="LiveId" clId="{C96C853A-734B-4686-9AC3-73A1DA0A9533}" dt="2023-12-08T19:23:08.393" v="4425" actId="20577"/>
          <ac:spMkLst>
            <pc:docMk/>
            <pc:sldMk cId="4039381808" sldId="524"/>
            <ac:spMk id="2" creationId="{0119224B-FA47-8559-DF55-8900027303DB}"/>
          </ac:spMkLst>
        </pc:spChg>
      </pc:sldChg>
      <pc:sldChg chg="addSp delSp modSp add mod">
        <pc:chgData name="tariu Main" userId="7d83114226db9beb" providerId="LiveId" clId="{C96C853A-734B-4686-9AC3-73A1DA0A9533}" dt="2023-12-08T19:26:50.144" v="4512" actId="1076"/>
        <pc:sldMkLst>
          <pc:docMk/>
          <pc:sldMk cId="1203363396" sldId="525"/>
        </pc:sldMkLst>
        <pc:spChg chg="mod">
          <ac:chgData name="tariu Main" userId="7d83114226db9beb" providerId="LiveId" clId="{C96C853A-734B-4686-9AC3-73A1DA0A9533}" dt="2023-12-08T19:24:20.104" v="4442" actId="20577"/>
          <ac:spMkLst>
            <pc:docMk/>
            <pc:sldMk cId="1203363396" sldId="525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9:26:50.144" v="4512" actId="1076"/>
          <ac:spMkLst>
            <pc:docMk/>
            <pc:sldMk cId="1203363396" sldId="525"/>
            <ac:spMk id="7" creationId="{A59F0718-E0BF-9A7F-CB22-A4C2F07DAC01}"/>
          </ac:spMkLst>
        </pc:spChg>
        <pc:picChg chg="del mod">
          <ac:chgData name="tariu Main" userId="7d83114226db9beb" providerId="LiveId" clId="{C96C853A-734B-4686-9AC3-73A1DA0A9533}" dt="2023-12-08T19:07:52.377" v="4389" actId="478"/>
          <ac:picMkLst>
            <pc:docMk/>
            <pc:sldMk cId="1203363396" sldId="525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9:24:09.142" v="4432" actId="14100"/>
          <ac:picMkLst>
            <pc:docMk/>
            <pc:sldMk cId="1203363396" sldId="525"/>
            <ac:picMk id="6" creationId="{33E1B8A9-E9B3-4741-6B41-5246083DD618}"/>
          </ac:picMkLst>
        </pc:picChg>
        <pc:picChg chg="del">
          <ac:chgData name="tariu Main" userId="7d83114226db9beb" providerId="LiveId" clId="{C96C853A-734B-4686-9AC3-73A1DA0A9533}" dt="2023-12-08T19:07:50.546" v="4387" actId="478"/>
          <ac:picMkLst>
            <pc:docMk/>
            <pc:sldMk cId="1203363396" sldId="525"/>
            <ac:picMk id="11" creationId="{E9B2AB48-87DA-8668-90F3-BD6C44CAA20C}"/>
          </ac:picMkLst>
        </pc:picChg>
        <pc:picChg chg="del">
          <ac:chgData name="tariu Main" userId="7d83114226db9beb" providerId="LiveId" clId="{C96C853A-734B-4686-9AC3-73A1DA0A9533}" dt="2023-12-08T19:07:48.567" v="4386" actId="478"/>
          <ac:picMkLst>
            <pc:docMk/>
            <pc:sldMk cId="1203363396" sldId="525"/>
            <ac:picMk id="17" creationId="{7626B5A4-C139-7DB1-9F1E-89C2A292278E}"/>
          </ac:picMkLst>
        </pc:picChg>
      </pc:sldChg>
      <pc:sldChg chg="addSp delSp modSp add mod">
        <pc:chgData name="tariu Main" userId="7d83114226db9beb" providerId="LiveId" clId="{C96C853A-734B-4686-9AC3-73A1DA0A9533}" dt="2023-12-08T19:27:28.688" v="4536" actId="1076"/>
        <pc:sldMkLst>
          <pc:docMk/>
          <pc:sldMk cId="1852040308" sldId="526"/>
        </pc:sldMkLst>
        <pc:spChg chg="mod">
          <ac:chgData name="tariu Main" userId="7d83114226db9beb" providerId="LiveId" clId="{C96C853A-734B-4686-9AC3-73A1DA0A9533}" dt="2023-12-08T19:27:02.045" v="4526" actId="20577"/>
          <ac:spMkLst>
            <pc:docMk/>
            <pc:sldMk cId="1852040308" sldId="52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9:27:05.994" v="4528" actId="478"/>
          <ac:spMkLst>
            <pc:docMk/>
            <pc:sldMk cId="1852040308" sldId="526"/>
            <ac:spMk id="7" creationId="{A59F0718-E0BF-9A7F-CB22-A4C2F07DAC01}"/>
          </ac:spMkLst>
        </pc:spChg>
        <pc:picChg chg="add mod">
          <ac:chgData name="tariu Main" userId="7d83114226db9beb" providerId="LiveId" clId="{C96C853A-734B-4686-9AC3-73A1DA0A9533}" dt="2023-12-08T19:27:16.936" v="4533" actId="1076"/>
          <ac:picMkLst>
            <pc:docMk/>
            <pc:sldMk cId="1852040308" sldId="526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27:04.223" v="4527" actId="478"/>
          <ac:picMkLst>
            <pc:docMk/>
            <pc:sldMk cId="1852040308" sldId="526"/>
            <ac:picMk id="6" creationId="{33E1B8A9-E9B3-4741-6B41-5246083DD618}"/>
          </ac:picMkLst>
        </pc:picChg>
        <pc:picChg chg="add mod">
          <ac:chgData name="tariu Main" userId="7d83114226db9beb" providerId="LiveId" clId="{C96C853A-734B-4686-9AC3-73A1DA0A9533}" dt="2023-12-08T19:27:28.688" v="4536" actId="1076"/>
          <ac:picMkLst>
            <pc:docMk/>
            <pc:sldMk cId="1852040308" sldId="526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8:53.078" v="4556" actId="1076"/>
        <pc:sldMkLst>
          <pc:docMk/>
          <pc:sldMk cId="1712864036" sldId="527"/>
        </pc:sldMkLst>
        <pc:picChg chg="add mod">
          <ac:chgData name="tariu Main" userId="7d83114226db9beb" providerId="LiveId" clId="{C96C853A-734B-4686-9AC3-73A1DA0A9533}" dt="2023-12-08T19:28:53.078" v="4556" actId="1076"/>
          <ac:picMkLst>
            <pc:docMk/>
            <pc:sldMk cId="1712864036" sldId="527"/>
            <ac:picMk id="6" creationId="{8D4713E7-FCC4-CC77-5A43-903C0C278135}"/>
          </ac:picMkLst>
        </pc:picChg>
        <pc:picChg chg="mod">
          <ac:chgData name="tariu Main" userId="7d83114226db9beb" providerId="LiveId" clId="{C96C853A-734B-4686-9AC3-73A1DA0A9533}" dt="2023-12-08T19:28:14.122" v="4549" actId="1035"/>
          <ac:picMkLst>
            <pc:docMk/>
            <pc:sldMk cId="1712864036" sldId="527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9:43.869" v="4572" actId="1076"/>
        <pc:sldMkLst>
          <pc:docMk/>
          <pc:sldMk cId="4208120973" sldId="528"/>
        </pc:sldMkLst>
        <pc:picChg chg="mod">
          <ac:chgData name="tariu Main" userId="7d83114226db9beb" providerId="LiveId" clId="{C96C853A-734B-4686-9AC3-73A1DA0A9533}" dt="2023-12-08T19:29:04.051" v="4560" actId="1076"/>
          <ac:picMkLst>
            <pc:docMk/>
            <pc:sldMk cId="4208120973" sldId="528"/>
            <ac:picMk id="6" creationId="{8D4713E7-FCC4-CC77-5A43-903C0C278135}"/>
          </ac:picMkLst>
        </pc:picChg>
        <pc:picChg chg="add mod">
          <ac:chgData name="tariu Main" userId="7d83114226db9beb" providerId="LiveId" clId="{C96C853A-734B-4686-9AC3-73A1DA0A9533}" dt="2023-12-08T19:29:29.305" v="4566" actId="1076"/>
          <ac:picMkLst>
            <pc:docMk/>
            <pc:sldMk cId="4208120973" sldId="528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29:43.869" v="4572" actId="1076"/>
          <ac:picMkLst>
            <pc:docMk/>
            <pc:sldMk cId="4208120973" sldId="528"/>
            <ac:picMk id="11" creationId="{C535FBCD-7100-5B3F-6547-6E4608069B1D}"/>
          </ac:picMkLst>
        </pc:picChg>
      </pc:sldChg>
      <pc:sldChg chg="add del">
        <pc:chgData name="tariu Main" userId="7d83114226db9beb" providerId="LiveId" clId="{C96C853A-734B-4686-9AC3-73A1DA0A9533}" dt="2023-12-08T19:29:51.300" v="4574" actId="47"/>
        <pc:sldMkLst>
          <pc:docMk/>
          <pc:sldMk cId="2631005252" sldId="529"/>
        </pc:sldMkLst>
      </pc:sldChg>
      <pc:sldChg chg="addSp modSp add mod">
        <pc:chgData name="tariu Main" userId="7d83114226db9beb" providerId="LiveId" clId="{C96C853A-734B-4686-9AC3-73A1DA0A9533}" dt="2023-12-08T19:30:50.432" v="4593" actId="962"/>
        <pc:sldMkLst>
          <pc:docMk/>
          <pc:sldMk cId="3546710750" sldId="530"/>
        </pc:sldMkLst>
        <pc:picChg chg="mod">
          <ac:chgData name="tariu Main" userId="7d83114226db9beb" providerId="LiveId" clId="{C96C853A-734B-4686-9AC3-73A1DA0A9533}" dt="2023-12-08T19:30:29.043" v="4588" actId="1037"/>
          <ac:picMkLst>
            <pc:docMk/>
            <pc:sldMk cId="3546710750" sldId="530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30:50.432" v="4593" actId="962"/>
          <ac:picMkLst>
            <pc:docMk/>
            <pc:sldMk cId="3546710750" sldId="530"/>
            <ac:picMk id="9" creationId="{6686D6F5-E342-9C26-3BE9-93F71916504F}"/>
          </ac:picMkLst>
        </pc:picChg>
        <pc:picChg chg="mod">
          <ac:chgData name="tariu Main" userId="7d83114226db9beb" providerId="LiveId" clId="{C96C853A-734B-4686-9AC3-73A1DA0A9533}" dt="2023-12-08T19:30:20.725" v="4583" actId="14100"/>
          <ac:picMkLst>
            <pc:docMk/>
            <pc:sldMk cId="3546710750" sldId="530"/>
            <ac:picMk id="11" creationId="{C535FBCD-7100-5B3F-6547-6E4608069B1D}"/>
          </ac:picMkLst>
        </pc:picChg>
      </pc:sldChg>
      <pc:sldChg chg="addSp modSp add mod">
        <pc:chgData name="tariu Main" userId="7d83114226db9beb" providerId="LiveId" clId="{C96C853A-734B-4686-9AC3-73A1DA0A9533}" dt="2023-12-08T19:31:36.776" v="4604" actId="1076"/>
        <pc:sldMkLst>
          <pc:docMk/>
          <pc:sldMk cId="1426295953" sldId="531"/>
        </pc:sldMkLst>
        <pc:picChg chg="mod">
          <ac:chgData name="tariu Main" userId="7d83114226db9beb" providerId="LiveId" clId="{C96C853A-734B-4686-9AC3-73A1DA0A9533}" dt="2023-12-08T19:31:21.912" v="4598" actId="14100"/>
          <ac:picMkLst>
            <pc:docMk/>
            <pc:sldMk cId="1426295953" sldId="531"/>
            <ac:picMk id="9" creationId="{6686D6F5-E342-9C26-3BE9-93F71916504F}"/>
          </ac:picMkLst>
        </pc:picChg>
        <pc:picChg chg="add mod">
          <ac:chgData name="tariu Main" userId="7d83114226db9beb" providerId="LiveId" clId="{C96C853A-734B-4686-9AC3-73A1DA0A9533}" dt="2023-12-08T19:31:36.776" v="4604" actId="1076"/>
          <ac:picMkLst>
            <pc:docMk/>
            <pc:sldMk cId="1426295953" sldId="531"/>
            <ac:picMk id="12" creationId="{C2E0AAC5-BC07-59B5-C4A3-00EF75F0D051}"/>
          </ac:picMkLst>
        </pc:picChg>
      </pc:sldChg>
      <pc:sldChg chg="add del">
        <pc:chgData name="tariu Main" userId="7d83114226db9beb" providerId="LiveId" clId="{C96C853A-734B-4686-9AC3-73A1DA0A9533}" dt="2023-12-08T19:32:02.432" v="4615" actId="47"/>
        <pc:sldMkLst>
          <pc:docMk/>
          <pc:sldMk cId="3271253303" sldId="532"/>
        </pc:sldMkLst>
      </pc:sldChg>
      <pc:sldChg chg="addSp delSp modSp add mod">
        <pc:chgData name="tariu Main" userId="7d83114226db9beb" providerId="LiveId" clId="{C96C853A-734B-4686-9AC3-73A1DA0A9533}" dt="2023-12-08T19:38:55.904" v="4658" actId="478"/>
        <pc:sldMkLst>
          <pc:docMk/>
          <pc:sldMk cId="3131312480" sldId="533"/>
        </pc:sldMkLst>
        <pc:spChg chg="add del mod">
          <ac:chgData name="tariu Main" userId="7d83114226db9beb" providerId="LiveId" clId="{C96C853A-734B-4686-9AC3-73A1DA0A9533}" dt="2023-12-08T19:38:55.904" v="4658" actId="478"/>
          <ac:spMkLst>
            <pc:docMk/>
            <pc:sldMk cId="3131312480" sldId="533"/>
            <ac:spMk id="3" creationId="{54AC490A-F5C1-931C-6932-3B92E913EA09}"/>
          </ac:spMkLst>
        </pc:spChg>
        <pc:picChg chg="mod">
          <ac:chgData name="tariu Main" userId="7d83114226db9beb" providerId="LiveId" clId="{C96C853A-734B-4686-9AC3-73A1DA0A9533}" dt="2023-12-08T19:32:00.172" v="4614" actId="1036"/>
          <ac:picMkLst>
            <pc:docMk/>
            <pc:sldMk cId="3131312480" sldId="533"/>
            <ac:picMk id="12" creationId="{C2E0AAC5-BC07-59B5-C4A3-00EF75F0D051}"/>
          </ac:picMkLst>
        </pc:picChg>
      </pc:sldChg>
      <pc:sldChg chg="addSp delSp modSp add mod modAnim">
        <pc:chgData name="tariu Main" userId="7d83114226db9beb" providerId="LiveId" clId="{C96C853A-734B-4686-9AC3-73A1DA0A9533}" dt="2023-12-08T20:02:34.961" v="4851"/>
        <pc:sldMkLst>
          <pc:docMk/>
          <pc:sldMk cId="2870892492" sldId="534"/>
        </pc:sldMkLst>
        <pc:spChg chg="add del mod">
          <ac:chgData name="tariu Main" userId="7d83114226db9beb" providerId="LiveId" clId="{C96C853A-734B-4686-9AC3-73A1DA0A9533}" dt="2023-12-08T19:37:01.662" v="4635" actId="478"/>
          <ac:spMkLst>
            <pc:docMk/>
            <pc:sldMk cId="2870892492" sldId="534"/>
            <ac:spMk id="14" creationId="{CA02C185-E0ED-E8CC-BBED-242B6E82414E}"/>
          </ac:spMkLst>
        </pc:spChg>
        <pc:spChg chg="add mod">
          <ac:chgData name="tariu Main" userId="7d83114226db9beb" providerId="LiveId" clId="{C96C853A-734B-4686-9AC3-73A1DA0A9533}" dt="2023-12-08T19:42:25.087" v="4676" actId="113"/>
          <ac:spMkLst>
            <pc:docMk/>
            <pc:sldMk cId="2870892492" sldId="534"/>
            <ac:spMk id="15" creationId="{01F50179-F40B-0055-4A70-2B7D29CA453D}"/>
          </ac:spMkLst>
        </pc:spChg>
        <pc:spChg chg="add del mod">
          <ac:chgData name="tariu Main" userId="7d83114226db9beb" providerId="LiveId" clId="{C96C853A-734B-4686-9AC3-73A1DA0A9533}" dt="2023-12-08T19:42:23.465" v="4675"/>
          <ac:spMkLst>
            <pc:docMk/>
            <pc:sldMk cId="2870892492" sldId="534"/>
            <ac:spMk id="16" creationId="{671A3060-6114-CFDF-B61A-9F763D3CD469}"/>
          </ac:spMkLst>
        </pc:spChg>
        <pc:picChg chg="del">
          <ac:chgData name="tariu Main" userId="7d83114226db9beb" providerId="LiveId" clId="{C96C853A-734B-4686-9AC3-73A1DA0A9533}" dt="2023-12-08T19:35:47.010" v="4617" actId="478"/>
          <ac:picMkLst>
            <pc:docMk/>
            <pc:sldMk cId="2870892492" sldId="534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35:51.055" v="4619" actId="478"/>
          <ac:picMkLst>
            <pc:docMk/>
            <pc:sldMk cId="2870892492" sldId="534"/>
            <ac:picMk id="6" creationId="{8D4713E7-FCC4-CC77-5A43-903C0C27813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7" creationId="{785BC521-61D0-5B0A-7CEF-830C3F416A9E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9" creationId="{6686D6F5-E342-9C26-3BE9-93F71916504F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0" creationId="{C4946C28-E14A-B71B-E0B4-E067DDA6797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1" creationId="{C535FBCD-7100-5B3F-6547-6E4608069B1D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2" creationId="{C2E0AAC5-BC07-59B5-C4A3-00EF75F0D051}"/>
          </ac:picMkLst>
        </pc:picChg>
        <pc:picChg chg="add mod">
          <ac:chgData name="tariu Main" userId="7d83114226db9beb" providerId="LiveId" clId="{C96C853A-734B-4686-9AC3-73A1DA0A9533}" dt="2023-12-08T19:36:51.383" v="4633" actId="1076"/>
          <ac:picMkLst>
            <pc:docMk/>
            <pc:sldMk cId="2870892492" sldId="534"/>
            <ac:picMk id="13" creationId="{EB7C8501-720A-B221-AFCC-E60795C9BEFC}"/>
          </ac:picMkLst>
        </pc:picChg>
      </pc:sldChg>
      <pc:sldChg chg="modSp add mod">
        <pc:chgData name="tariu Main" userId="7d83114226db9beb" providerId="LiveId" clId="{C96C853A-734B-4686-9AC3-73A1DA0A9533}" dt="2023-12-08T19:54:34.104" v="4765" actId="20577"/>
        <pc:sldMkLst>
          <pc:docMk/>
          <pc:sldMk cId="1257369743" sldId="535"/>
        </pc:sldMkLst>
        <pc:spChg chg="mod">
          <ac:chgData name="tariu Main" userId="7d83114226db9beb" providerId="LiveId" clId="{C96C853A-734B-4686-9AC3-73A1DA0A9533}" dt="2023-12-08T19:54:34.104" v="4765" actId="20577"/>
          <ac:spMkLst>
            <pc:docMk/>
            <pc:sldMk cId="1257369743" sldId="535"/>
            <ac:spMk id="2" creationId="{0119224B-FA47-8559-DF55-8900027303DB}"/>
          </ac:spMkLst>
        </pc:spChg>
      </pc:sldChg>
      <pc:sldChg chg="addSp delSp modSp add mod modAnim">
        <pc:chgData name="tariu Main" userId="7d83114226db9beb" providerId="LiveId" clId="{C96C853A-734B-4686-9AC3-73A1DA0A9533}" dt="2023-12-08T20:28:04.800" v="5278" actId="1076"/>
        <pc:sldMkLst>
          <pc:docMk/>
          <pc:sldMk cId="1099100398" sldId="536"/>
        </pc:sldMkLst>
        <pc:spChg chg="add mod">
          <ac:chgData name="tariu Main" userId="7d83114226db9beb" providerId="LiveId" clId="{C96C853A-734B-4686-9AC3-73A1DA0A9533}" dt="2023-12-08T20:27:11.876" v="5192" actId="1076"/>
          <ac:spMkLst>
            <pc:docMk/>
            <pc:sldMk cId="1099100398" sldId="536"/>
            <ac:spMk id="3" creationId="{EC2B66BE-444E-A1D3-F437-5CAD4EFF8302}"/>
          </ac:spMkLst>
        </pc:spChg>
        <pc:spChg chg="add mod">
          <ac:chgData name="tariu Main" userId="7d83114226db9beb" providerId="LiveId" clId="{C96C853A-734B-4686-9AC3-73A1DA0A9533}" dt="2023-12-08T20:27:16.049" v="5193" actId="1076"/>
          <ac:spMkLst>
            <pc:docMk/>
            <pc:sldMk cId="1099100398" sldId="536"/>
            <ac:spMk id="4" creationId="{2FD867E7-898B-78A0-FEF3-E8A9284D8865}"/>
          </ac:spMkLst>
        </pc:spChg>
        <pc:spChg chg="add del mod">
          <ac:chgData name="tariu Main" userId="7d83114226db9beb" providerId="LiveId" clId="{C96C853A-734B-4686-9AC3-73A1DA0A9533}" dt="2023-12-08T20:25:01.531" v="5154" actId="478"/>
          <ac:spMkLst>
            <pc:docMk/>
            <pc:sldMk cId="1099100398" sldId="536"/>
            <ac:spMk id="6" creationId="{093BBF49-325E-DD9D-2203-B1AD1D5E1AC5}"/>
          </ac:spMkLst>
        </pc:spChg>
        <pc:spChg chg="add del mod">
          <ac:chgData name="tariu Main" userId="7d83114226db9beb" providerId="LiveId" clId="{C96C853A-734B-4686-9AC3-73A1DA0A9533}" dt="2023-12-08T20:24:58.617" v="5153" actId="478"/>
          <ac:spMkLst>
            <pc:docMk/>
            <pc:sldMk cId="1099100398" sldId="536"/>
            <ac:spMk id="9" creationId="{2A1CE3F8-1DFB-E6C4-E96F-84B68D53F8DB}"/>
          </ac:spMkLst>
        </pc:spChg>
        <pc:spChg chg="add mod">
          <ac:chgData name="tariu Main" userId="7d83114226db9beb" providerId="LiveId" clId="{C96C853A-734B-4686-9AC3-73A1DA0A9533}" dt="2023-12-08T20:27:25.012" v="5194" actId="1076"/>
          <ac:spMkLst>
            <pc:docMk/>
            <pc:sldMk cId="1099100398" sldId="536"/>
            <ac:spMk id="10" creationId="{33B6E103-D2E7-C752-709E-ED6DC800386F}"/>
          </ac:spMkLst>
        </pc:spChg>
        <pc:spChg chg="add mod">
          <ac:chgData name="tariu Main" userId="7d83114226db9beb" providerId="LiveId" clId="{C96C853A-734B-4686-9AC3-73A1DA0A9533}" dt="2023-12-08T20:28:04.800" v="5278" actId="1076"/>
          <ac:spMkLst>
            <pc:docMk/>
            <pc:sldMk cId="1099100398" sldId="536"/>
            <ac:spMk id="11" creationId="{E2D0BF55-C6C0-4A21-E894-A7ADD4C6497B}"/>
          </ac:spMkLst>
        </pc:spChg>
        <pc:spChg chg="mod">
          <ac:chgData name="tariu Main" userId="7d83114226db9beb" providerId="LiveId" clId="{C96C853A-734B-4686-9AC3-73A1DA0A9533}" dt="2023-12-08T20:26:42.189" v="5186" actId="20577"/>
          <ac:spMkLst>
            <pc:docMk/>
            <pc:sldMk cId="1099100398" sldId="536"/>
            <ac:spMk id="15" creationId="{01F50179-F40B-0055-4A70-2B7D29CA453D}"/>
          </ac:spMkLst>
        </pc:spChg>
        <pc:picChg chg="mod">
          <ac:chgData name="tariu Main" userId="7d83114226db9beb" providerId="LiveId" clId="{C96C853A-734B-4686-9AC3-73A1DA0A9533}" dt="2023-12-08T20:27:04.261" v="5191" actId="14100"/>
          <ac:picMkLst>
            <pc:docMk/>
            <pc:sldMk cId="1099100398" sldId="536"/>
            <ac:picMk id="13" creationId="{EB7C8501-720A-B221-AFCC-E60795C9BEFC}"/>
          </ac:picMkLst>
        </pc:picChg>
      </pc:sldChg>
      <pc:sldMasterChg chg="modTransition modSldLayout">
        <pc:chgData name="tariu Main" userId="7d83114226db9beb" providerId="LiveId" clId="{C96C853A-734B-4686-9AC3-73A1DA0A9533}" dt="2023-12-08T07:33:03.953" v="3352"/>
        <pc:sldMasterMkLst>
          <pc:docMk/>
          <pc:sldMasterMk cId="3446197306" sldId="2147483733"/>
        </pc:sldMasterMkLst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564276924" sldId="214748373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862530048" sldId="214748373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61000241" sldId="214748373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20813611" sldId="214748373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549253533" sldId="214748373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292733074" sldId="214748374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907610444" sldId="2147483742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406699229" sldId="2147483743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88015766" sldId="2147483744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796646785" sldId="214748374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655466873" sldId="214748374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49278826" sldId="214748374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420658599" sldId="214748374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37611767" sldId="214748374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1554462633" sldId="214748375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58976830" sldId="2147483751"/>
          </pc:sldLayoutMkLst>
        </pc:sldLayoutChg>
      </pc:sldMasterChg>
    </pc:docChg>
  </pc:docChgLst>
  <pc:docChgLst>
    <pc:chgData name="tariu Main" userId="7d83114226db9beb" providerId="LiveId" clId="{53A4EFC1-CC67-4F22-BCC2-8056917B7CFD}"/>
    <pc:docChg chg="undo custSel addSld delSld modSld sldOrd">
      <pc:chgData name="tariu Main" userId="7d83114226db9beb" providerId="LiveId" clId="{53A4EFC1-CC67-4F22-BCC2-8056917B7CFD}" dt="2023-12-17T00:08:23.855" v="5851" actId="207"/>
      <pc:docMkLst>
        <pc:docMk/>
      </pc:docMkLst>
      <pc:sldChg chg="modSp mod">
        <pc:chgData name="tariu Main" userId="7d83114226db9beb" providerId="LiveId" clId="{53A4EFC1-CC67-4F22-BCC2-8056917B7CFD}" dt="2023-12-15T18:24:20.628" v="27" actId="20577"/>
        <pc:sldMkLst>
          <pc:docMk/>
          <pc:sldMk cId="2074766540" sldId="401"/>
        </pc:sldMkLst>
        <pc:spChg chg="mod">
          <ac:chgData name="tariu Main" userId="7d83114226db9beb" providerId="LiveId" clId="{53A4EFC1-CC67-4F22-BCC2-8056917B7CFD}" dt="2023-12-15T18:24:20.628" v="27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add del">
        <pc:chgData name="tariu Main" userId="7d83114226db9beb" providerId="LiveId" clId="{53A4EFC1-CC67-4F22-BCC2-8056917B7CFD}" dt="2023-12-15T18:24:36.244" v="31" actId="47"/>
        <pc:sldMkLst>
          <pc:docMk/>
          <pc:sldMk cId="970158950" sldId="410"/>
        </pc:sldMkLst>
      </pc:sldChg>
      <pc:sldChg chg="add del">
        <pc:chgData name="tariu Main" userId="7d83114226db9beb" providerId="LiveId" clId="{53A4EFC1-CC67-4F22-BCC2-8056917B7CFD}" dt="2023-12-15T18:24:35.724" v="30" actId="47"/>
        <pc:sldMkLst>
          <pc:docMk/>
          <pc:sldMk cId="2266886403" sldId="454"/>
        </pc:sldMkLst>
      </pc:sldChg>
      <pc:sldChg chg="modSp mod">
        <pc:chgData name="tariu Main" userId="7d83114226db9beb" providerId="LiveId" clId="{53A4EFC1-CC67-4F22-BCC2-8056917B7CFD}" dt="2023-12-17T00:08:23.855" v="5851" actId="207"/>
        <pc:sldMkLst>
          <pc:docMk/>
          <pc:sldMk cId="230106988" sldId="455"/>
        </pc:sldMkLst>
        <pc:spChg chg="mod">
          <ac:chgData name="tariu Main" userId="7d83114226db9beb" providerId="LiveId" clId="{53A4EFC1-CC67-4F22-BCC2-8056917B7CFD}" dt="2023-12-17T00:08:23.855" v="5851" actId="207"/>
          <ac:spMkLst>
            <pc:docMk/>
            <pc:sldMk cId="230106988" sldId="455"/>
            <ac:spMk id="4" creationId="{9136E9C1-4F40-4B3C-CD7A-77A2E0E7C511}"/>
          </ac:spMkLst>
        </pc:spChg>
      </pc:sldChg>
      <pc:sldChg chg="del">
        <pc:chgData name="tariu Main" userId="7d83114226db9beb" providerId="LiveId" clId="{53A4EFC1-CC67-4F22-BCC2-8056917B7CFD}" dt="2023-12-15T18:46:52.219" v="154" actId="47"/>
        <pc:sldMkLst>
          <pc:docMk/>
          <pc:sldMk cId="1680311101" sldId="460"/>
        </pc:sldMkLst>
      </pc:sldChg>
      <pc:sldChg chg="del">
        <pc:chgData name="tariu Main" userId="7d83114226db9beb" providerId="LiveId" clId="{53A4EFC1-CC67-4F22-BCC2-8056917B7CFD}" dt="2023-12-15T18:46:54.050" v="155" actId="47"/>
        <pc:sldMkLst>
          <pc:docMk/>
          <pc:sldMk cId="1696508316" sldId="461"/>
        </pc:sldMkLst>
      </pc:sldChg>
      <pc:sldChg chg="del">
        <pc:chgData name="tariu Main" userId="7d83114226db9beb" providerId="LiveId" clId="{53A4EFC1-CC67-4F22-BCC2-8056917B7CFD}" dt="2023-12-15T18:46:54.521" v="156" actId="47"/>
        <pc:sldMkLst>
          <pc:docMk/>
          <pc:sldMk cId="1125151261" sldId="462"/>
        </pc:sldMkLst>
      </pc:sldChg>
      <pc:sldChg chg="del">
        <pc:chgData name="tariu Main" userId="7d83114226db9beb" providerId="LiveId" clId="{53A4EFC1-CC67-4F22-BCC2-8056917B7CFD}" dt="2023-12-15T18:46:54.852" v="157" actId="47"/>
        <pc:sldMkLst>
          <pc:docMk/>
          <pc:sldMk cId="2048063848" sldId="463"/>
        </pc:sldMkLst>
      </pc:sldChg>
      <pc:sldChg chg="del ord">
        <pc:chgData name="tariu Main" userId="7d83114226db9beb" providerId="LiveId" clId="{53A4EFC1-CC67-4F22-BCC2-8056917B7CFD}" dt="2023-12-15T18:46:55.029" v="158" actId="47"/>
        <pc:sldMkLst>
          <pc:docMk/>
          <pc:sldMk cId="3301545478" sldId="464"/>
        </pc:sldMkLst>
      </pc:sldChg>
      <pc:sldChg chg="del">
        <pc:chgData name="tariu Main" userId="7d83114226db9beb" providerId="LiveId" clId="{53A4EFC1-CC67-4F22-BCC2-8056917B7CFD}" dt="2023-12-15T18:46:55.209" v="159" actId="47"/>
        <pc:sldMkLst>
          <pc:docMk/>
          <pc:sldMk cId="3773996356" sldId="465"/>
        </pc:sldMkLst>
      </pc:sldChg>
      <pc:sldChg chg="del">
        <pc:chgData name="tariu Main" userId="7d83114226db9beb" providerId="LiveId" clId="{53A4EFC1-CC67-4F22-BCC2-8056917B7CFD}" dt="2023-12-15T18:46:55.434" v="160" actId="47"/>
        <pc:sldMkLst>
          <pc:docMk/>
          <pc:sldMk cId="3888582516" sldId="466"/>
        </pc:sldMkLst>
      </pc:sldChg>
      <pc:sldChg chg="del">
        <pc:chgData name="tariu Main" userId="7d83114226db9beb" providerId="LiveId" clId="{53A4EFC1-CC67-4F22-BCC2-8056917B7CFD}" dt="2023-12-15T18:46:55.658" v="161" actId="47"/>
        <pc:sldMkLst>
          <pc:docMk/>
          <pc:sldMk cId="1715644715" sldId="467"/>
        </pc:sldMkLst>
      </pc:sldChg>
      <pc:sldChg chg="del">
        <pc:chgData name="tariu Main" userId="7d83114226db9beb" providerId="LiveId" clId="{53A4EFC1-CC67-4F22-BCC2-8056917B7CFD}" dt="2023-12-15T18:46:55.802" v="162" actId="47"/>
        <pc:sldMkLst>
          <pc:docMk/>
          <pc:sldMk cId="1066698178" sldId="468"/>
        </pc:sldMkLst>
      </pc:sldChg>
      <pc:sldChg chg="del">
        <pc:chgData name="tariu Main" userId="7d83114226db9beb" providerId="LiveId" clId="{53A4EFC1-CC67-4F22-BCC2-8056917B7CFD}" dt="2023-12-15T18:46:56.035" v="163" actId="47"/>
        <pc:sldMkLst>
          <pc:docMk/>
          <pc:sldMk cId="2299716896" sldId="469"/>
        </pc:sldMkLst>
      </pc:sldChg>
      <pc:sldChg chg="del">
        <pc:chgData name="tariu Main" userId="7d83114226db9beb" providerId="LiveId" clId="{53A4EFC1-CC67-4F22-BCC2-8056917B7CFD}" dt="2023-12-15T18:46:56.199" v="164" actId="47"/>
        <pc:sldMkLst>
          <pc:docMk/>
          <pc:sldMk cId="2983909670" sldId="470"/>
        </pc:sldMkLst>
      </pc:sldChg>
      <pc:sldChg chg="del">
        <pc:chgData name="tariu Main" userId="7d83114226db9beb" providerId="LiveId" clId="{53A4EFC1-CC67-4F22-BCC2-8056917B7CFD}" dt="2023-12-15T18:46:56.388" v="165" actId="47"/>
        <pc:sldMkLst>
          <pc:docMk/>
          <pc:sldMk cId="1653695914" sldId="471"/>
        </pc:sldMkLst>
      </pc:sldChg>
      <pc:sldChg chg="del">
        <pc:chgData name="tariu Main" userId="7d83114226db9beb" providerId="LiveId" clId="{53A4EFC1-CC67-4F22-BCC2-8056917B7CFD}" dt="2023-12-15T18:46:56.570" v="166" actId="47"/>
        <pc:sldMkLst>
          <pc:docMk/>
          <pc:sldMk cId="3777017432" sldId="472"/>
        </pc:sldMkLst>
      </pc:sldChg>
      <pc:sldChg chg="del">
        <pc:chgData name="tariu Main" userId="7d83114226db9beb" providerId="LiveId" clId="{53A4EFC1-CC67-4F22-BCC2-8056917B7CFD}" dt="2023-12-15T19:11:28.845" v="526" actId="47"/>
        <pc:sldMkLst>
          <pc:docMk/>
          <pc:sldMk cId="129331774" sldId="473"/>
        </pc:sldMkLst>
      </pc:sldChg>
      <pc:sldChg chg="del">
        <pc:chgData name="tariu Main" userId="7d83114226db9beb" providerId="LiveId" clId="{53A4EFC1-CC67-4F22-BCC2-8056917B7CFD}" dt="2023-12-15T19:11:29.183" v="528" actId="47"/>
        <pc:sldMkLst>
          <pc:docMk/>
          <pc:sldMk cId="3967964876" sldId="474"/>
        </pc:sldMkLst>
      </pc:sldChg>
      <pc:sldChg chg="del">
        <pc:chgData name="tariu Main" userId="7d83114226db9beb" providerId="LiveId" clId="{53A4EFC1-CC67-4F22-BCC2-8056917B7CFD}" dt="2023-12-15T18:46:56.770" v="167" actId="47"/>
        <pc:sldMkLst>
          <pc:docMk/>
          <pc:sldMk cId="3811809415" sldId="476"/>
        </pc:sldMkLst>
      </pc:sldChg>
      <pc:sldChg chg="del">
        <pc:chgData name="tariu Main" userId="7d83114226db9beb" providerId="LiveId" clId="{53A4EFC1-CC67-4F22-BCC2-8056917B7CFD}" dt="2023-12-15T18:46:56.947" v="168" actId="47"/>
        <pc:sldMkLst>
          <pc:docMk/>
          <pc:sldMk cId="1018521966" sldId="477"/>
        </pc:sldMkLst>
      </pc:sldChg>
      <pc:sldChg chg="del">
        <pc:chgData name="tariu Main" userId="7d83114226db9beb" providerId="LiveId" clId="{53A4EFC1-CC67-4F22-BCC2-8056917B7CFD}" dt="2023-12-15T18:46:57.110" v="169" actId="47"/>
        <pc:sldMkLst>
          <pc:docMk/>
          <pc:sldMk cId="1737318980" sldId="478"/>
        </pc:sldMkLst>
      </pc:sldChg>
      <pc:sldChg chg="del">
        <pc:chgData name="tariu Main" userId="7d83114226db9beb" providerId="LiveId" clId="{53A4EFC1-CC67-4F22-BCC2-8056917B7CFD}" dt="2023-12-15T18:46:57.292" v="170" actId="47"/>
        <pc:sldMkLst>
          <pc:docMk/>
          <pc:sldMk cId="3165444896" sldId="479"/>
        </pc:sldMkLst>
      </pc:sldChg>
      <pc:sldChg chg="del">
        <pc:chgData name="tariu Main" userId="7d83114226db9beb" providerId="LiveId" clId="{53A4EFC1-CC67-4F22-BCC2-8056917B7CFD}" dt="2023-12-15T18:46:57.477" v="171" actId="47"/>
        <pc:sldMkLst>
          <pc:docMk/>
          <pc:sldMk cId="3444836866" sldId="480"/>
        </pc:sldMkLst>
      </pc:sldChg>
      <pc:sldChg chg="del">
        <pc:chgData name="tariu Main" userId="7d83114226db9beb" providerId="LiveId" clId="{53A4EFC1-CC67-4F22-BCC2-8056917B7CFD}" dt="2023-12-15T18:46:57.638" v="172" actId="47"/>
        <pc:sldMkLst>
          <pc:docMk/>
          <pc:sldMk cId="4115437742" sldId="481"/>
        </pc:sldMkLst>
      </pc:sldChg>
      <pc:sldChg chg="del">
        <pc:chgData name="tariu Main" userId="7d83114226db9beb" providerId="LiveId" clId="{53A4EFC1-CC67-4F22-BCC2-8056917B7CFD}" dt="2023-12-15T18:46:57.789" v="173" actId="47"/>
        <pc:sldMkLst>
          <pc:docMk/>
          <pc:sldMk cId="3017744107" sldId="482"/>
        </pc:sldMkLst>
      </pc:sldChg>
      <pc:sldChg chg="del">
        <pc:chgData name="tariu Main" userId="7d83114226db9beb" providerId="LiveId" clId="{53A4EFC1-CC67-4F22-BCC2-8056917B7CFD}" dt="2023-12-15T18:46:57.953" v="174" actId="47"/>
        <pc:sldMkLst>
          <pc:docMk/>
          <pc:sldMk cId="4116335615" sldId="483"/>
        </pc:sldMkLst>
      </pc:sldChg>
      <pc:sldChg chg="del">
        <pc:chgData name="tariu Main" userId="7d83114226db9beb" providerId="LiveId" clId="{53A4EFC1-CC67-4F22-BCC2-8056917B7CFD}" dt="2023-12-15T18:46:58.194" v="175" actId="47"/>
        <pc:sldMkLst>
          <pc:docMk/>
          <pc:sldMk cId="2425102121" sldId="484"/>
        </pc:sldMkLst>
      </pc:sldChg>
      <pc:sldChg chg="del">
        <pc:chgData name="tariu Main" userId="7d83114226db9beb" providerId="LiveId" clId="{53A4EFC1-CC67-4F22-BCC2-8056917B7CFD}" dt="2023-12-15T18:46:58.349" v="176" actId="47"/>
        <pc:sldMkLst>
          <pc:docMk/>
          <pc:sldMk cId="722551857" sldId="485"/>
        </pc:sldMkLst>
      </pc:sldChg>
      <pc:sldChg chg="addSp delSp modSp mod">
        <pc:chgData name="tariu Main" userId="7d83114226db9beb" providerId="LiveId" clId="{53A4EFC1-CC67-4F22-BCC2-8056917B7CFD}" dt="2023-12-15T19:28:34.936" v="693" actId="478"/>
        <pc:sldMkLst>
          <pc:docMk/>
          <pc:sldMk cId="1063595849" sldId="486"/>
        </pc:sldMkLst>
        <pc:spChg chg="mod">
          <ac:chgData name="tariu Main" userId="7d83114226db9beb" providerId="LiveId" clId="{53A4EFC1-CC67-4F22-BCC2-8056917B7CFD}" dt="2023-12-15T19:22:03.781" v="655" actId="20577"/>
          <ac:spMkLst>
            <pc:docMk/>
            <pc:sldMk cId="1063595849" sldId="486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5" creationId="{24E1AE3C-9960-5341-6816-089CD3A9F933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6" creationId="{77DC3DF9-1B6C-B102-CC06-7BC26867CEF6}"/>
          </ac:spMkLst>
        </pc:spChg>
        <pc:spChg chg="mod">
          <ac:chgData name="tariu Main" userId="7d83114226db9beb" providerId="LiveId" clId="{53A4EFC1-CC67-4F22-BCC2-8056917B7CFD}" dt="2023-12-15T19:21:51.717" v="635" actId="1076"/>
          <ac:spMkLst>
            <pc:docMk/>
            <pc:sldMk cId="1063595849" sldId="486"/>
            <ac:spMk id="9" creationId="{DAB41D2E-AF13-D472-D5A4-0C0CB603614A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10" creationId="{9A238CCE-9DB2-86B4-9E04-C8EF3B2188D9}"/>
          </ac:spMkLst>
        </pc:spChg>
        <pc:spChg chg="add del mod">
          <ac:chgData name="tariu Main" userId="7d83114226db9beb" providerId="LiveId" clId="{53A4EFC1-CC67-4F22-BCC2-8056917B7CFD}" dt="2023-12-15T19:28:34.936" v="693" actId="478"/>
          <ac:spMkLst>
            <pc:docMk/>
            <pc:sldMk cId="1063595849" sldId="486"/>
            <ac:spMk id="11" creationId="{43F43FA9-3812-46D4-503A-191ACA4D9171}"/>
          </ac:spMkLst>
        </pc:spChg>
        <pc:picChg chg="del">
          <ac:chgData name="tariu Main" userId="7d83114226db9beb" providerId="LiveId" clId="{53A4EFC1-CC67-4F22-BCC2-8056917B7CFD}" dt="2023-12-15T19:13:59.979" v="545" actId="478"/>
          <ac:picMkLst>
            <pc:docMk/>
            <pc:sldMk cId="1063595849" sldId="486"/>
            <ac:picMk id="3" creationId="{1F49C8A1-5DBC-AB32-8A81-3EECAAE8C27C}"/>
          </ac:picMkLst>
        </pc:picChg>
        <pc:picChg chg="del">
          <ac:chgData name="tariu Main" userId="7d83114226db9beb" providerId="LiveId" clId="{53A4EFC1-CC67-4F22-BCC2-8056917B7CFD}" dt="2023-12-15T19:14:01.492" v="546" actId="478"/>
          <ac:picMkLst>
            <pc:docMk/>
            <pc:sldMk cId="1063595849" sldId="486"/>
            <ac:picMk id="4" creationId="{E77E8E6A-8DC7-D9D7-7B41-AAC8AA665B55}"/>
          </ac:picMkLst>
        </pc:picChg>
        <pc:inkChg chg="del">
          <ac:chgData name="tariu Main" userId="7d83114226db9beb" providerId="LiveId" clId="{53A4EFC1-CC67-4F22-BCC2-8056917B7CFD}" dt="2023-12-15T19:14:04.480" v="547" actId="478"/>
          <ac:inkMkLst>
            <pc:docMk/>
            <pc:sldMk cId="1063595849" sldId="486"/>
            <ac:inkMk id="7" creationId="{4C2EC4CC-A644-EE98-89E6-17FA674FC559}"/>
          </ac:inkMkLst>
        </pc:inkChg>
      </pc:sldChg>
      <pc:sldChg chg="del">
        <pc:chgData name="tariu Main" userId="7d83114226db9beb" providerId="LiveId" clId="{53A4EFC1-CC67-4F22-BCC2-8056917B7CFD}" dt="2023-12-15T19:11:25.378" v="518" actId="47"/>
        <pc:sldMkLst>
          <pc:docMk/>
          <pc:sldMk cId="4130892351" sldId="487"/>
        </pc:sldMkLst>
      </pc:sldChg>
      <pc:sldChg chg="del">
        <pc:chgData name="tariu Main" userId="7d83114226db9beb" providerId="LiveId" clId="{53A4EFC1-CC67-4F22-BCC2-8056917B7CFD}" dt="2023-12-15T19:11:26.115" v="519" actId="47"/>
        <pc:sldMkLst>
          <pc:docMk/>
          <pc:sldMk cId="2107370573" sldId="488"/>
        </pc:sldMkLst>
      </pc:sldChg>
      <pc:sldChg chg="del">
        <pc:chgData name="tariu Main" userId="7d83114226db9beb" providerId="LiveId" clId="{53A4EFC1-CC67-4F22-BCC2-8056917B7CFD}" dt="2023-12-15T19:11:26.925" v="520" actId="47"/>
        <pc:sldMkLst>
          <pc:docMk/>
          <pc:sldMk cId="3511601257" sldId="489"/>
        </pc:sldMkLst>
      </pc:sldChg>
      <pc:sldChg chg="del">
        <pc:chgData name="tariu Main" userId="7d83114226db9beb" providerId="LiveId" clId="{53A4EFC1-CC67-4F22-BCC2-8056917B7CFD}" dt="2023-12-15T19:11:27.553" v="521" actId="47"/>
        <pc:sldMkLst>
          <pc:docMk/>
          <pc:sldMk cId="1312333845" sldId="490"/>
        </pc:sldMkLst>
      </pc:sldChg>
      <pc:sldChg chg="del">
        <pc:chgData name="tariu Main" userId="7d83114226db9beb" providerId="LiveId" clId="{53A4EFC1-CC67-4F22-BCC2-8056917B7CFD}" dt="2023-12-15T19:11:28.163" v="522" actId="47"/>
        <pc:sldMkLst>
          <pc:docMk/>
          <pc:sldMk cId="791840344" sldId="491"/>
        </pc:sldMkLst>
      </pc:sldChg>
      <pc:sldChg chg="del">
        <pc:chgData name="tariu Main" userId="7d83114226db9beb" providerId="LiveId" clId="{53A4EFC1-CC67-4F22-BCC2-8056917B7CFD}" dt="2023-12-15T19:11:28.375" v="523" actId="47"/>
        <pc:sldMkLst>
          <pc:docMk/>
          <pc:sldMk cId="1233713405" sldId="492"/>
        </pc:sldMkLst>
      </pc:sldChg>
      <pc:sldChg chg="del">
        <pc:chgData name="tariu Main" userId="7d83114226db9beb" providerId="LiveId" clId="{53A4EFC1-CC67-4F22-BCC2-8056917B7CFD}" dt="2023-12-15T19:11:28.546" v="524" actId="47"/>
        <pc:sldMkLst>
          <pc:docMk/>
          <pc:sldMk cId="1322470125" sldId="493"/>
        </pc:sldMkLst>
      </pc:sldChg>
      <pc:sldChg chg="del">
        <pc:chgData name="tariu Main" userId="7d83114226db9beb" providerId="LiveId" clId="{53A4EFC1-CC67-4F22-BCC2-8056917B7CFD}" dt="2023-12-15T19:11:28.729" v="525" actId="47"/>
        <pc:sldMkLst>
          <pc:docMk/>
          <pc:sldMk cId="1777184401" sldId="494"/>
        </pc:sldMkLst>
      </pc:sldChg>
      <pc:sldChg chg="del">
        <pc:chgData name="tariu Main" userId="7d83114226db9beb" providerId="LiveId" clId="{53A4EFC1-CC67-4F22-BCC2-8056917B7CFD}" dt="2023-12-15T19:11:28.996" v="527" actId="47"/>
        <pc:sldMkLst>
          <pc:docMk/>
          <pc:sldMk cId="1550247917" sldId="495"/>
        </pc:sldMkLst>
      </pc:sldChg>
      <pc:sldChg chg="del">
        <pc:chgData name="tariu Main" userId="7d83114226db9beb" providerId="LiveId" clId="{53A4EFC1-CC67-4F22-BCC2-8056917B7CFD}" dt="2023-12-15T19:11:29.565" v="529" actId="47"/>
        <pc:sldMkLst>
          <pc:docMk/>
          <pc:sldMk cId="414878454" sldId="496"/>
        </pc:sldMkLst>
      </pc:sldChg>
      <pc:sldChg chg="del">
        <pc:chgData name="tariu Main" userId="7d83114226db9beb" providerId="LiveId" clId="{53A4EFC1-CC67-4F22-BCC2-8056917B7CFD}" dt="2023-12-15T19:11:29.733" v="530" actId="47"/>
        <pc:sldMkLst>
          <pc:docMk/>
          <pc:sldMk cId="703170051" sldId="497"/>
        </pc:sldMkLst>
      </pc:sldChg>
      <pc:sldChg chg="modSp mod">
        <pc:chgData name="tariu Main" userId="7d83114226db9beb" providerId="LiveId" clId="{53A4EFC1-CC67-4F22-BCC2-8056917B7CFD}" dt="2023-12-15T18:24:56.601" v="53" actId="20577"/>
        <pc:sldMkLst>
          <pc:docMk/>
          <pc:sldMk cId="1651021336" sldId="498"/>
        </pc:sldMkLst>
        <pc:spChg chg="mod">
          <ac:chgData name="tariu Main" userId="7d83114226db9beb" providerId="LiveId" clId="{53A4EFC1-CC67-4F22-BCC2-8056917B7CFD}" dt="2023-12-15T18:24:56.601" v="53" actId="20577"/>
          <ac:spMkLst>
            <pc:docMk/>
            <pc:sldMk cId="1651021336" sldId="498"/>
            <ac:spMk id="2" creationId="{0119224B-FA47-8559-DF55-8900027303DB}"/>
          </ac:spMkLst>
        </pc:spChg>
      </pc:sldChg>
      <pc:sldChg chg="del">
        <pc:chgData name="tariu Main" userId="7d83114226db9beb" providerId="LiveId" clId="{53A4EFC1-CC67-4F22-BCC2-8056917B7CFD}" dt="2023-12-15T19:11:29.913" v="531" actId="47"/>
        <pc:sldMkLst>
          <pc:docMk/>
          <pc:sldMk cId="2476938154" sldId="499"/>
        </pc:sldMkLst>
      </pc:sldChg>
      <pc:sldChg chg="del">
        <pc:chgData name="tariu Main" userId="7d83114226db9beb" providerId="LiveId" clId="{53A4EFC1-CC67-4F22-BCC2-8056917B7CFD}" dt="2023-12-15T19:11:30.084" v="532" actId="47"/>
        <pc:sldMkLst>
          <pc:docMk/>
          <pc:sldMk cId="3340160037" sldId="500"/>
        </pc:sldMkLst>
      </pc:sldChg>
      <pc:sldChg chg="del">
        <pc:chgData name="tariu Main" userId="7d83114226db9beb" providerId="LiveId" clId="{53A4EFC1-CC67-4F22-BCC2-8056917B7CFD}" dt="2023-12-15T19:11:32.668" v="533" actId="47"/>
        <pc:sldMkLst>
          <pc:docMk/>
          <pc:sldMk cId="1863176265" sldId="501"/>
        </pc:sldMkLst>
      </pc:sldChg>
      <pc:sldChg chg="del">
        <pc:chgData name="tariu Main" userId="7d83114226db9beb" providerId="LiveId" clId="{53A4EFC1-CC67-4F22-BCC2-8056917B7CFD}" dt="2023-12-15T19:11:32.687" v="534" actId="47"/>
        <pc:sldMkLst>
          <pc:docMk/>
          <pc:sldMk cId="3078243117" sldId="502"/>
        </pc:sldMkLst>
      </pc:sldChg>
      <pc:sldChg chg="del">
        <pc:chgData name="tariu Main" userId="7d83114226db9beb" providerId="LiveId" clId="{53A4EFC1-CC67-4F22-BCC2-8056917B7CFD}" dt="2023-12-15T19:11:32.823" v="535" actId="47"/>
        <pc:sldMkLst>
          <pc:docMk/>
          <pc:sldMk cId="2415001359" sldId="503"/>
        </pc:sldMkLst>
      </pc:sldChg>
      <pc:sldChg chg="del">
        <pc:chgData name="tariu Main" userId="7d83114226db9beb" providerId="LiveId" clId="{53A4EFC1-CC67-4F22-BCC2-8056917B7CFD}" dt="2023-12-15T19:11:33.549" v="536" actId="47"/>
        <pc:sldMkLst>
          <pc:docMk/>
          <pc:sldMk cId="3303288178" sldId="504"/>
        </pc:sldMkLst>
      </pc:sldChg>
      <pc:sldChg chg="del">
        <pc:chgData name="tariu Main" userId="7d83114226db9beb" providerId="LiveId" clId="{53A4EFC1-CC67-4F22-BCC2-8056917B7CFD}" dt="2023-12-15T19:11:33.660" v="537" actId="47"/>
        <pc:sldMkLst>
          <pc:docMk/>
          <pc:sldMk cId="4086825640" sldId="505"/>
        </pc:sldMkLst>
      </pc:sldChg>
      <pc:sldChg chg="del">
        <pc:chgData name="tariu Main" userId="7d83114226db9beb" providerId="LiveId" clId="{53A4EFC1-CC67-4F22-BCC2-8056917B7CFD}" dt="2023-12-15T19:11:33.827" v="538" actId="47"/>
        <pc:sldMkLst>
          <pc:docMk/>
          <pc:sldMk cId="3201833433" sldId="506"/>
        </pc:sldMkLst>
      </pc:sldChg>
      <pc:sldChg chg="del">
        <pc:chgData name="tariu Main" userId="7d83114226db9beb" providerId="LiveId" clId="{53A4EFC1-CC67-4F22-BCC2-8056917B7CFD}" dt="2023-12-15T19:11:34.037" v="539" actId="47"/>
        <pc:sldMkLst>
          <pc:docMk/>
          <pc:sldMk cId="4170716331" sldId="507"/>
        </pc:sldMkLst>
      </pc:sldChg>
      <pc:sldChg chg="del">
        <pc:chgData name="tariu Main" userId="7d83114226db9beb" providerId="LiveId" clId="{53A4EFC1-CC67-4F22-BCC2-8056917B7CFD}" dt="2023-12-15T19:11:34.562" v="540" actId="47"/>
        <pc:sldMkLst>
          <pc:docMk/>
          <pc:sldMk cId="3982118966" sldId="508"/>
        </pc:sldMkLst>
      </pc:sldChg>
      <pc:sldChg chg="del">
        <pc:chgData name="tariu Main" userId="7d83114226db9beb" providerId="LiveId" clId="{53A4EFC1-CC67-4F22-BCC2-8056917B7CFD}" dt="2023-12-15T19:11:34.766" v="541" actId="47"/>
        <pc:sldMkLst>
          <pc:docMk/>
          <pc:sldMk cId="684766510" sldId="509"/>
        </pc:sldMkLst>
      </pc:sldChg>
      <pc:sldChg chg="del">
        <pc:chgData name="tariu Main" userId="7d83114226db9beb" providerId="LiveId" clId="{53A4EFC1-CC67-4F22-BCC2-8056917B7CFD}" dt="2023-12-15T19:11:34.929" v="542" actId="47"/>
        <pc:sldMkLst>
          <pc:docMk/>
          <pc:sldMk cId="1277603524" sldId="510"/>
        </pc:sldMkLst>
      </pc:sldChg>
      <pc:sldChg chg="modSp mod">
        <pc:chgData name="tariu Main" userId="7d83114226db9beb" providerId="LiveId" clId="{53A4EFC1-CC67-4F22-BCC2-8056917B7CFD}" dt="2023-12-15T19:40:16.910" v="1022" actId="20577"/>
        <pc:sldMkLst>
          <pc:docMk/>
          <pc:sldMk cId="3350940324" sldId="511"/>
        </pc:sldMkLst>
        <pc:spChg chg="mod">
          <ac:chgData name="tariu Main" userId="7d83114226db9beb" providerId="LiveId" clId="{53A4EFC1-CC67-4F22-BCC2-8056917B7CFD}" dt="2023-12-15T19:40:16.910" v="1022" actId="20577"/>
          <ac:spMkLst>
            <pc:docMk/>
            <pc:sldMk cId="3350940324" sldId="511"/>
            <ac:spMk id="2" creationId="{0119224B-FA47-8559-DF55-8900027303DB}"/>
          </ac:spMkLst>
        </pc:spChg>
      </pc:sldChg>
      <pc:sldChg chg="addSp delSp modSp mod addCm">
        <pc:chgData name="tariu Main" userId="7d83114226db9beb" providerId="LiveId" clId="{53A4EFC1-CC67-4F22-BCC2-8056917B7CFD}" dt="2023-12-16T18:19:44.215" v="4461" actId="1076"/>
        <pc:sldMkLst>
          <pc:docMk/>
          <pc:sldMk cId="3627911209" sldId="512"/>
        </pc:sldMkLst>
        <pc:spChg chg="add del mod">
          <ac:chgData name="tariu Main" userId="7d83114226db9beb" providerId="LiveId" clId="{53A4EFC1-CC67-4F22-BCC2-8056917B7CFD}" dt="2023-12-16T17:30:31.806" v="4025"/>
          <ac:spMkLst>
            <pc:docMk/>
            <pc:sldMk cId="3627911209" sldId="512"/>
            <ac:spMk id="13" creationId="{B8213DF1-7F79-14EB-7497-2F1BE57B9FC0}"/>
          </ac:spMkLst>
        </pc:spChg>
        <pc:spChg chg="add del mod">
          <ac:chgData name="tariu Main" userId="7d83114226db9beb" providerId="LiveId" clId="{53A4EFC1-CC67-4F22-BCC2-8056917B7CFD}" dt="2023-12-16T17:31:40.800" v="4039" actId="478"/>
          <ac:spMkLst>
            <pc:docMk/>
            <pc:sldMk cId="3627911209" sldId="512"/>
            <ac:spMk id="16" creationId="{6B241885-BC2A-C5F3-2E1E-209F76982A75}"/>
          </ac:spMkLst>
        </pc:spChg>
        <pc:picChg chg="add mod">
          <ac:chgData name="tariu Main" userId="7d83114226db9beb" providerId="LiveId" clId="{53A4EFC1-CC67-4F22-BCC2-8056917B7CFD}" dt="2023-12-15T19:11:05.358" v="517" actId="1076"/>
          <ac:picMkLst>
            <pc:docMk/>
            <pc:sldMk cId="3627911209" sldId="512"/>
            <ac:picMk id="3" creationId="{09CD37DC-EF71-1032-2AC1-218068CE316F}"/>
          </ac:picMkLst>
        </pc:picChg>
        <pc:picChg chg="mod">
          <ac:chgData name="tariu Main" userId="7d83114226db9beb" providerId="LiveId" clId="{53A4EFC1-CC67-4F22-BCC2-8056917B7CFD}" dt="2023-12-16T16:47:40.753" v="4011" actId="14100"/>
          <ac:picMkLst>
            <pc:docMk/>
            <pc:sldMk cId="3627911209" sldId="512"/>
            <ac:picMk id="8" creationId="{81190A6F-CC1B-7E28-0CBC-0DA988C64D90}"/>
          </ac:picMkLst>
        </pc:picChg>
        <pc:picChg chg="add mod modCrop">
          <ac:chgData name="tariu Main" userId="7d83114226db9beb" providerId="LiveId" clId="{53A4EFC1-CC67-4F22-BCC2-8056917B7CFD}" dt="2023-12-15T22:22:20.898" v="3101" actId="1076"/>
          <ac:picMkLst>
            <pc:docMk/>
            <pc:sldMk cId="3627911209" sldId="512"/>
            <ac:picMk id="9" creationId="{F44DF5C3-C677-CC1D-BC7F-6A43E12F930B}"/>
          </ac:picMkLst>
        </pc:picChg>
        <pc:picChg chg="add mod">
          <ac:chgData name="tariu Main" userId="7d83114226db9beb" providerId="LiveId" clId="{53A4EFC1-CC67-4F22-BCC2-8056917B7CFD}" dt="2023-12-16T16:47:52.829" v="4014" actId="14100"/>
          <ac:picMkLst>
            <pc:docMk/>
            <pc:sldMk cId="3627911209" sldId="512"/>
            <ac:picMk id="10" creationId="{68F735E0-9084-7643-2001-1077ACD1E130}"/>
          </ac:picMkLst>
        </pc:picChg>
        <pc:picChg chg="add mod">
          <ac:chgData name="tariu Main" userId="7d83114226db9beb" providerId="LiveId" clId="{53A4EFC1-CC67-4F22-BCC2-8056917B7CFD}" dt="2023-12-16T17:30:22.168" v="4020" actId="14100"/>
          <ac:picMkLst>
            <pc:docMk/>
            <pc:sldMk cId="3627911209" sldId="512"/>
            <ac:picMk id="12" creationId="{5EEC6FCE-05E3-A940-BA61-5246A9B19C80}"/>
          </ac:picMkLst>
        </pc:picChg>
        <pc:picChg chg="add del">
          <ac:chgData name="tariu Main" userId="7d83114226db9beb" providerId="LiveId" clId="{53A4EFC1-CC67-4F22-BCC2-8056917B7CFD}" dt="2023-12-16T17:30:31.803" v="4023" actId="478"/>
          <ac:picMkLst>
            <pc:docMk/>
            <pc:sldMk cId="3627911209" sldId="512"/>
            <ac:picMk id="15" creationId="{74977F38-88CE-09CD-5EA4-70609B42D838}"/>
          </ac:picMkLst>
        </pc:picChg>
        <pc:picChg chg="add mod">
          <ac:chgData name="tariu Main" userId="7d83114226db9beb" providerId="LiveId" clId="{53A4EFC1-CC67-4F22-BCC2-8056917B7CFD}" dt="2023-12-16T18:19:44.215" v="4461" actId="1076"/>
          <ac:picMkLst>
            <pc:docMk/>
            <pc:sldMk cId="3627911209" sldId="512"/>
            <ac:picMk id="18" creationId="{BF34B9DC-9121-ACAE-BEA7-B9768F9DF1C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riu Main" userId="7d83114226db9beb" providerId="LiveId" clId="{53A4EFC1-CC67-4F22-BCC2-8056917B7CFD}" dt="2023-12-16T17:31:36.763" v="4038"/>
              <pc2:cmMkLst xmlns:pc2="http://schemas.microsoft.com/office/powerpoint/2019/9/main/command">
                <pc:docMk/>
                <pc:sldMk cId="3627911209" sldId="512"/>
                <pc2:cmMk id="{8C834DBD-FC57-45AC-A0E6-B529ED8AB6C0}"/>
              </pc2:cmMkLst>
            </pc226:cmChg>
          </p:ext>
        </pc:extLst>
      </pc:sldChg>
      <pc:sldChg chg="del">
        <pc:chgData name="tariu Main" userId="7d83114226db9beb" providerId="LiveId" clId="{53A4EFC1-CC67-4F22-BCC2-8056917B7CFD}" dt="2023-12-16T22:25:11.820" v="5657" actId="47"/>
        <pc:sldMkLst>
          <pc:docMk/>
          <pc:sldMk cId="2076398311" sldId="513"/>
        </pc:sldMkLst>
      </pc:sldChg>
      <pc:sldChg chg="del">
        <pc:chgData name="tariu Main" userId="7d83114226db9beb" providerId="LiveId" clId="{53A4EFC1-CC67-4F22-BCC2-8056917B7CFD}" dt="2023-12-16T14:05:20.827" v="3916" actId="47"/>
        <pc:sldMkLst>
          <pc:docMk/>
          <pc:sldMk cId="1105704616" sldId="514"/>
        </pc:sldMkLst>
      </pc:sldChg>
      <pc:sldChg chg="del">
        <pc:chgData name="tariu Main" userId="7d83114226db9beb" providerId="LiveId" clId="{53A4EFC1-CC67-4F22-BCC2-8056917B7CFD}" dt="2023-12-16T00:18:36.574" v="3626" actId="47"/>
        <pc:sldMkLst>
          <pc:docMk/>
          <pc:sldMk cId="1086993939" sldId="516"/>
        </pc:sldMkLst>
      </pc:sldChg>
      <pc:sldChg chg="del">
        <pc:chgData name="tariu Main" userId="7d83114226db9beb" providerId="LiveId" clId="{53A4EFC1-CC67-4F22-BCC2-8056917B7CFD}" dt="2023-12-16T00:18:36.738" v="3627" actId="47"/>
        <pc:sldMkLst>
          <pc:docMk/>
          <pc:sldMk cId="2805237610" sldId="517"/>
        </pc:sldMkLst>
      </pc:sldChg>
      <pc:sldChg chg="del">
        <pc:chgData name="tariu Main" userId="7d83114226db9beb" providerId="LiveId" clId="{53A4EFC1-CC67-4F22-BCC2-8056917B7CFD}" dt="2023-12-16T00:18:36.888" v="3628" actId="47"/>
        <pc:sldMkLst>
          <pc:docMk/>
          <pc:sldMk cId="2732104736" sldId="518"/>
        </pc:sldMkLst>
      </pc:sldChg>
      <pc:sldChg chg="del">
        <pc:chgData name="tariu Main" userId="7d83114226db9beb" providerId="LiveId" clId="{53A4EFC1-CC67-4F22-BCC2-8056917B7CFD}" dt="2023-12-16T00:18:37.020" v="3629" actId="47"/>
        <pc:sldMkLst>
          <pc:docMk/>
          <pc:sldMk cId="2171134813" sldId="519"/>
        </pc:sldMkLst>
      </pc:sldChg>
      <pc:sldChg chg="del">
        <pc:chgData name="tariu Main" userId="7d83114226db9beb" providerId="LiveId" clId="{53A4EFC1-CC67-4F22-BCC2-8056917B7CFD}" dt="2023-12-16T00:18:37.173" v="3630" actId="47"/>
        <pc:sldMkLst>
          <pc:docMk/>
          <pc:sldMk cId="410021888" sldId="520"/>
        </pc:sldMkLst>
      </pc:sldChg>
      <pc:sldChg chg="del">
        <pc:chgData name="tariu Main" userId="7d83114226db9beb" providerId="LiveId" clId="{53A4EFC1-CC67-4F22-BCC2-8056917B7CFD}" dt="2023-12-16T00:18:37.290" v="3631" actId="47"/>
        <pc:sldMkLst>
          <pc:docMk/>
          <pc:sldMk cId="3196984259" sldId="521"/>
        </pc:sldMkLst>
      </pc:sldChg>
      <pc:sldChg chg="del">
        <pc:chgData name="tariu Main" userId="7d83114226db9beb" providerId="LiveId" clId="{53A4EFC1-CC67-4F22-BCC2-8056917B7CFD}" dt="2023-12-16T00:18:37.440" v="3632" actId="47"/>
        <pc:sldMkLst>
          <pc:docMk/>
          <pc:sldMk cId="3207003992" sldId="522"/>
        </pc:sldMkLst>
      </pc:sldChg>
      <pc:sldChg chg="del">
        <pc:chgData name="tariu Main" userId="7d83114226db9beb" providerId="LiveId" clId="{53A4EFC1-CC67-4F22-BCC2-8056917B7CFD}" dt="2023-12-16T00:18:37.758" v="3633" actId="47"/>
        <pc:sldMkLst>
          <pc:docMk/>
          <pc:sldMk cId="322601460" sldId="523"/>
        </pc:sldMkLst>
      </pc:sldChg>
      <pc:sldChg chg="add del">
        <pc:chgData name="tariu Main" userId="7d83114226db9beb" providerId="LiveId" clId="{53A4EFC1-CC67-4F22-BCC2-8056917B7CFD}" dt="2023-12-16T22:25:13.715" v="5658" actId="47"/>
        <pc:sldMkLst>
          <pc:docMk/>
          <pc:sldMk cId="4039381808" sldId="524"/>
        </pc:sldMkLst>
      </pc:sldChg>
      <pc:sldChg chg="del">
        <pc:chgData name="tariu Main" userId="7d83114226db9beb" providerId="LiveId" clId="{53A4EFC1-CC67-4F22-BCC2-8056917B7CFD}" dt="2023-12-16T00:18:38.117" v="3634" actId="47"/>
        <pc:sldMkLst>
          <pc:docMk/>
          <pc:sldMk cId="1203363396" sldId="525"/>
        </pc:sldMkLst>
      </pc:sldChg>
      <pc:sldChg chg="del">
        <pc:chgData name="tariu Main" userId="7d83114226db9beb" providerId="LiveId" clId="{53A4EFC1-CC67-4F22-BCC2-8056917B7CFD}" dt="2023-12-16T00:18:38.389" v="3635" actId="47"/>
        <pc:sldMkLst>
          <pc:docMk/>
          <pc:sldMk cId="1852040308" sldId="526"/>
        </pc:sldMkLst>
      </pc:sldChg>
      <pc:sldChg chg="del">
        <pc:chgData name="tariu Main" userId="7d83114226db9beb" providerId="LiveId" clId="{53A4EFC1-CC67-4F22-BCC2-8056917B7CFD}" dt="2023-12-16T00:18:39.124" v="3636" actId="47"/>
        <pc:sldMkLst>
          <pc:docMk/>
          <pc:sldMk cId="1712864036" sldId="527"/>
        </pc:sldMkLst>
      </pc:sldChg>
      <pc:sldChg chg="del">
        <pc:chgData name="tariu Main" userId="7d83114226db9beb" providerId="LiveId" clId="{53A4EFC1-CC67-4F22-BCC2-8056917B7CFD}" dt="2023-12-16T00:18:39.751" v="3637" actId="47"/>
        <pc:sldMkLst>
          <pc:docMk/>
          <pc:sldMk cId="4208120973" sldId="528"/>
        </pc:sldMkLst>
      </pc:sldChg>
      <pc:sldChg chg="del">
        <pc:chgData name="tariu Main" userId="7d83114226db9beb" providerId="LiveId" clId="{53A4EFC1-CC67-4F22-BCC2-8056917B7CFD}" dt="2023-12-16T00:18:40.185" v="3638" actId="47"/>
        <pc:sldMkLst>
          <pc:docMk/>
          <pc:sldMk cId="3546710750" sldId="530"/>
        </pc:sldMkLst>
      </pc:sldChg>
      <pc:sldChg chg="del">
        <pc:chgData name="tariu Main" userId="7d83114226db9beb" providerId="LiveId" clId="{53A4EFC1-CC67-4F22-BCC2-8056917B7CFD}" dt="2023-12-16T00:18:40.618" v="3639" actId="47"/>
        <pc:sldMkLst>
          <pc:docMk/>
          <pc:sldMk cId="1426295953" sldId="531"/>
        </pc:sldMkLst>
      </pc:sldChg>
      <pc:sldChg chg="del">
        <pc:chgData name="tariu Main" userId="7d83114226db9beb" providerId="LiveId" clId="{53A4EFC1-CC67-4F22-BCC2-8056917B7CFD}" dt="2023-12-16T00:18:41.102" v="3640" actId="47"/>
        <pc:sldMkLst>
          <pc:docMk/>
          <pc:sldMk cId="3131312480" sldId="533"/>
        </pc:sldMkLst>
      </pc:sldChg>
      <pc:sldChg chg="del">
        <pc:chgData name="tariu Main" userId="7d83114226db9beb" providerId="LiveId" clId="{53A4EFC1-CC67-4F22-BCC2-8056917B7CFD}" dt="2023-12-16T14:05:19.600" v="3915" actId="47"/>
        <pc:sldMkLst>
          <pc:docMk/>
          <pc:sldMk cId="2870892492" sldId="534"/>
        </pc:sldMkLst>
      </pc:sldChg>
      <pc:sldChg chg="del">
        <pc:chgData name="tariu Main" userId="7d83114226db9beb" providerId="LiveId" clId="{53A4EFC1-CC67-4F22-BCC2-8056917B7CFD}" dt="2023-12-16T23:57:28.997" v="5827" actId="47"/>
        <pc:sldMkLst>
          <pc:docMk/>
          <pc:sldMk cId="1257369743" sldId="535"/>
        </pc:sldMkLst>
      </pc:sldChg>
      <pc:sldChg chg="del">
        <pc:chgData name="tariu Main" userId="7d83114226db9beb" providerId="LiveId" clId="{53A4EFC1-CC67-4F22-BCC2-8056917B7CFD}" dt="2023-12-16T14:05:15.810" v="3912" actId="47"/>
        <pc:sldMkLst>
          <pc:docMk/>
          <pc:sldMk cId="1099100398" sldId="536"/>
        </pc:sldMkLst>
      </pc:sldChg>
      <pc:sldChg chg="addSp delSp modSp add mod">
        <pc:chgData name="tariu Main" userId="7d83114226db9beb" providerId="LiveId" clId="{53A4EFC1-CC67-4F22-BCC2-8056917B7CFD}" dt="2023-12-15T18:38:38.875" v="75" actId="14100"/>
        <pc:sldMkLst>
          <pc:docMk/>
          <pc:sldMk cId="3318200248" sldId="537"/>
        </pc:sldMkLst>
        <pc:spChg chg="mod">
          <ac:chgData name="tariu Main" userId="7d83114226db9beb" providerId="LiveId" clId="{53A4EFC1-CC67-4F22-BCC2-8056917B7CFD}" dt="2023-12-15T18:27:41.305" v="72" actId="20577"/>
          <ac:spMkLst>
            <pc:docMk/>
            <pc:sldMk cId="3318200248" sldId="537"/>
            <ac:spMk id="2" creationId="{3A3C7BDB-B7D1-465C-9965-C0C4D79D10F4}"/>
          </ac:spMkLst>
        </pc:spChg>
        <pc:picChg chg="del">
          <ac:chgData name="tariu Main" userId="7d83114226db9beb" providerId="LiveId" clId="{53A4EFC1-CC67-4F22-BCC2-8056917B7CFD}" dt="2023-12-15T18:27:43.172" v="73" actId="478"/>
          <ac:picMkLst>
            <pc:docMk/>
            <pc:sldMk cId="3318200248" sldId="537"/>
            <ac:picMk id="4" creationId="{B3CA05C5-A7D6-D405-89FB-022BA3F23BA1}"/>
          </ac:picMkLst>
        </pc:picChg>
        <pc:picChg chg="add mod">
          <ac:chgData name="tariu Main" userId="7d83114226db9beb" providerId="LiveId" clId="{53A4EFC1-CC67-4F22-BCC2-8056917B7CFD}" dt="2023-12-15T18:38:38.875" v="75" actId="14100"/>
          <ac:picMkLst>
            <pc:docMk/>
            <pc:sldMk cId="3318200248" sldId="537"/>
            <ac:picMk id="1026" creationId="{DD8AACA2-8AC4-7109-C6E9-E4DDA26327AA}"/>
          </ac:picMkLst>
        </pc:picChg>
      </pc:sldChg>
      <pc:sldChg chg="modSp add">
        <pc:chgData name="tariu Main" userId="7d83114226db9beb" providerId="LiveId" clId="{53A4EFC1-CC67-4F22-BCC2-8056917B7CFD}" dt="2023-12-15T18:42:23.118" v="89" actId="1076"/>
        <pc:sldMkLst>
          <pc:docMk/>
          <pc:sldMk cId="3026723112" sldId="538"/>
        </pc:sldMkLst>
        <pc:picChg chg="mod">
          <ac:chgData name="tariu Main" userId="7d83114226db9beb" providerId="LiveId" clId="{53A4EFC1-CC67-4F22-BCC2-8056917B7CFD}" dt="2023-12-15T18:42:23.118" v="89" actId="1076"/>
          <ac:picMkLst>
            <pc:docMk/>
            <pc:sldMk cId="3026723112" sldId="538"/>
            <ac:picMk id="1026" creationId="{DD8AACA2-8AC4-7109-C6E9-E4DDA26327AA}"/>
          </ac:picMkLst>
        </pc:picChg>
      </pc:sldChg>
      <pc:sldChg chg="modSp add mod">
        <pc:chgData name="tariu Main" userId="7d83114226db9beb" providerId="LiveId" clId="{53A4EFC1-CC67-4F22-BCC2-8056917B7CFD}" dt="2023-12-15T19:17:16.076" v="578" actId="20577"/>
        <pc:sldMkLst>
          <pc:docMk/>
          <pc:sldMk cId="3608659463" sldId="539"/>
        </pc:sldMkLst>
        <pc:spChg chg="mod">
          <ac:chgData name="tariu Main" userId="7d83114226db9beb" providerId="LiveId" clId="{53A4EFC1-CC67-4F22-BCC2-8056917B7CFD}" dt="2023-12-15T19:17:16.076" v="578" actId="20577"/>
          <ac:spMkLst>
            <pc:docMk/>
            <pc:sldMk cId="3608659463" sldId="539"/>
            <ac:spMk id="2" creationId="{3A3C7BDB-B7D1-465C-9965-C0C4D79D10F4}"/>
          </ac:spMkLst>
        </pc:spChg>
        <pc:picChg chg="mod">
          <ac:chgData name="tariu Main" userId="7d83114226db9beb" providerId="LiveId" clId="{53A4EFC1-CC67-4F22-BCC2-8056917B7CFD}" dt="2023-12-15T18:45:16.107" v="109" actId="1076"/>
          <ac:picMkLst>
            <pc:docMk/>
            <pc:sldMk cId="3608659463" sldId="539"/>
            <ac:picMk id="1026" creationId="{DD8AACA2-8AC4-7109-C6E9-E4DDA26327AA}"/>
          </ac:picMkLst>
        </pc:picChg>
      </pc:sldChg>
      <pc:sldChg chg="addSp modSp add mod">
        <pc:chgData name="tariu Main" userId="7d83114226db9beb" providerId="LiveId" clId="{53A4EFC1-CC67-4F22-BCC2-8056917B7CFD}" dt="2023-12-15T19:17:20.930" v="580" actId="20577"/>
        <pc:sldMkLst>
          <pc:docMk/>
          <pc:sldMk cId="2114918920" sldId="540"/>
        </pc:sldMkLst>
        <pc:spChg chg="mod">
          <ac:chgData name="tariu Main" userId="7d83114226db9beb" providerId="LiveId" clId="{53A4EFC1-CC67-4F22-BCC2-8056917B7CFD}" dt="2023-12-15T19:17:20.930" v="580" actId="20577"/>
          <ac:spMkLst>
            <pc:docMk/>
            <pc:sldMk cId="2114918920" sldId="540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5T18:51:10.169" v="297" actId="1076"/>
          <ac:spMkLst>
            <pc:docMk/>
            <pc:sldMk cId="2114918920" sldId="540"/>
            <ac:spMk id="3" creationId="{15D6D748-657A-EA52-D8D8-B8D2D565BE7B}"/>
          </ac:spMkLst>
        </pc:spChg>
        <pc:spChg chg="add mod">
          <ac:chgData name="tariu Main" userId="7d83114226db9beb" providerId="LiveId" clId="{53A4EFC1-CC67-4F22-BCC2-8056917B7CFD}" dt="2023-12-15T18:53:50.590" v="331" actId="1076"/>
          <ac:spMkLst>
            <pc:docMk/>
            <pc:sldMk cId="2114918920" sldId="540"/>
            <ac:spMk id="4" creationId="{AF34F526-FE63-8070-9441-394A52A00E61}"/>
          </ac:spMkLst>
        </pc:spChg>
        <pc:spChg chg="add mod">
          <ac:chgData name="tariu Main" userId="7d83114226db9beb" providerId="LiveId" clId="{53A4EFC1-CC67-4F22-BCC2-8056917B7CFD}" dt="2023-12-15T18:54:09.913" v="336" actId="20577"/>
          <ac:spMkLst>
            <pc:docMk/>
            <pc:sldMk cId="2114918920" sldId="540"/>
            <ac:spMk id="5" creationId="{4CE43866-B83F-6689-5DD8-F72FEDE516D0}"/>
          </ac:spMkLst>
        </pc:spChg>
        <pc:spChg chg="add mod">
          <ac:chgData name="tariu Main" userId="7d83114226db9beb" providerId="LiveId" clId="{53A4EFC1-CC67-4F22-BCC2-8056917B7CFD}" dt="2023-12-15T18:55:00.627" v="342" actId="1076"/>
          <ac:spMkLst>
            <pc:docMk/>
            <pc:sldMk cId="2114918920" sldId="540"/>
            <ac:spMk id="6" creationId="{05106B7F-26D2-10A7-7BCD-DD00658F46CD}"/>
          </ac:spMkLst>
        </pc:spChg>
        <pc:spChg chg="add mod">
          <ac:chgData name="tariu Main" userId="7d83114226db9beb" providerId="LiveId" clId="{53A4EFC1-CC67-4F22-BCC2-8056917B7CFD}" dt="2023-12-15T18:55:41.506" v="379" actId="20577"/>
          <ac:spMkLst>
            <pc:docMk/>
            <pc:sldMk cId="2114918920" sldId="540"/>
            <ac:spMk id="7" creationId="{229AF6EE-7C5F-F631-8D2B-FC2BDBE922B5}"/>
          </ac:spMkLst>
        </pc:spChg>
        <pc:spChg chg="add mod">
          <ac:chgData name="tariu Main" userId="7d83114226db9beb" providerId="LiveId" clId="{53A4EFC1-CC67-4F22-BCC2-8056917B7CFD}" dt="2023-12-15T18:58:25.961" v="383" actId="20577"/>
          <ac:spMkLst>
            <pc:docMk/>
            <pc:sldMk cId="2114918920" sldId="540"/>
            <ac:spMk id="9" creationId="{95D35C4F-8EDE-11C2-A32F-0CB7468E8659}"/>
          </ac:spMkLst>
        </pc:spChg>
      </pc:sldChg>
      <pc:sldChg chg="addSp modSp add mod">
        <pc:chgData name="tariu Main" userId="7d83114226db9beb" providerId="LiveId" clId="{53A4EFC1-CC67-4F22-BCC2-8056917B7CFD}" dt="2023-12-15T19:17:25.273" v="582" actId="20577"/>
        <pc:sldMkLst>
          <pc:docMk/>
          <pc:sldMk cId="2529124884" sldId="541"/>
        </pc:sldMkLst>
        <pc:spChg chg="mod">
          <ac:chgData name="tariu Main" userId="7d83114226db9beb" providerId="LiveId" clId="{53A4EFC1-CC67-4F22-BCC2-8056917B7CFD}" dt="2023-12-15T19:17:25.273" v="582" actId="20577"/>
          <ac:spMkLst>
            <pc:docMk/>
            <pc:sldMk cId="2529124884" sldId="54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19:03:14.744" v="505" actId="20577"/>
          <ac:spMkLst>
            <pc:docMk/>
            <pc:sldMk cId="2529124884" sldId="541"/>
            <ac:spMk id="3" creationId="{15D6D748-657A-EA52-D8D8-B8D2D565BE7B}"/>
          </ac:spMkLst>
        </pc:spChg>
        <pc:spChg chg="mod">
          <ac:chgData name="tariu Main" userId="7d83114226db9beb" providerId="LiveId" clId="{53A4EFC1-CC67-4F22-BCC2-8056917B7CFD}" dt="2023-12-15T19:02:36.271" v="413" actId="207"/>
          <ac:spMkLst>
            <pc:docMk/>
            <pc:sldMk cId="2529124884" sldId="541"/>
            <ac:spMk id="4" creationId="{AF34F526-FE63-8070-9441-394A52A00E61}"/>
          </ac:spMkLst>
        </pc:spChg>
        <pc:spChg chg="mod">
          <ac:chgData name="tariu Main" userId="7d83114226db9beb" providerId="LiveId" clId="{53A4EFC1-CC67-4F22-BCC2-8056917B7CFD}" dt="2023-12-15T19:02:39.182" v="414" actId="207"/>
          <ac:spMkLst>
            <pc:docMk/>
            <pc:sldMk cId="2529124884" sldId="541"/>
            <ac:spMk id="5" creationId="{4CE43866-B83F-6689-5DD8-F72FEDE516D0}"/>
          </ac:spMkLst>
        </pc:spChg>
        <pc:spChg chg="mod">
          <ac:chgData name="tariu Main" userId="7d83114226db9beb" providerId="LiveId" clId="{53A4EFC1-CC67-4F22-BCC2-8056917B7CFD}" dt="2023-12-15T19:02:42.398" v="415" actId="207"/>
          <ac:spMkLst>
            <pc:docMk/>
            <pc:sldMk cId="2529124884" sldId="541"/>
            <ac:spMk id="6" creationId="{05106B7F-26D2-10A7-7BCD-DD00658F46CD}"/>
          </ac:spMkLst>
        </pc:spChg>
        <pc:spChg chg="mod">
          <ac:chgData name="tariu Main" userId="7d83114226db9beb" providerId="LiveId" clId="{53A4EFC1-CC67-4F22-BCC2-8056917B7CFD}" dt="2023-12-15T19:01:50.721" v="404" actId="207"/>
          <ac:spMkLst>
            <pc:docMk/>
            <pc:sldMk cId="2529124884" sldId="541"/>
            <ac:spMk id="7" creationId="{229AF6EE-7C5F-F631-8D2B-FC2BDBE922B5}"/>
          </ac:spMkLst>
        </pc:spChg>
        <pc:spChg chg="mod">
          <ac:chgData name="tariu Main" userId="7d83114226db9beb" providerId="LiveId" clId="{53A4EFC1-CC67-4F22-BCC2-8056917B7CFD}" dt="2023-12-15T19:02:06.647" v="412" actId="20577"/>
          <ac:spMkLst>
            <pc:docMk/>
            <pc:sldMk cId="2529124884" sldId="541"/>
            <ac:spMk id="9" creationId="{95D35C4F-8EDE-11C2-A32F-0CB7468E8659}"/>
          </ac:spMkLst>
        </pc:spChg>
        <pc:spChg chg="add mod">
          <ac:chgData name="tariu Main" userId="7d83114226db9beb" providerId="LiveId" clId="{53A4EFC1-CC67-4F22-BCC2-8056917B7CFD}" dt="2023-12-15T19:05:02.364" v="511" actId="1076"/>
          <ac:spMkLst>
            <pc:docMk/>
            <pc:sldMk cId="2529124884" sldId="541"/>
            <ac:spMk id="10" creationId="{B5A3D983-6B3C-F398-924A-6CA54BC64FAA}"/>
          </ac:spMkLst>
        </pc:spChg>
      </pc:sldChg>
      <pc:sldChg chg="addSp delSp modSp add mod">
        <pc:chgData name="tariu Main" userId="7d83114226db9beb" providerId="LiveId" clId="{53A4EFC1-CC67-4F22-BCC2-8056917B7CFD}" dt="2023-12-15T19:28:07.632" v="689" actId="1076"/>
        <pc:sldMkLst>
          <pc:docMk/>
          <pc:sldMk cId="2794545298" sldId="542"/>
        </pc:sldMkLst>
        <pc:spChg chg="add del mod">
          <ac:chgData name="tariu Main" userId="7d83114226db9beb" providerId="LiveId" clId="{53A4EFC1-CC67-4F22-BCC2-8056917B7CFD}" dt="2023-12-15T19:22:47.992" v="658" actId="478"/>
          <ac:spMkLst>
            <pc:docMk/>
            <pc:sldMk cId="2794545298" sldId="542"/>
            <ac:spMk id="5" creationId="{BB0A5BD8-2D48-3828-AB4F-34011C9F67E1}"/>
          </ac:spMkLst>
        </pc:spChg>
        <pc:spChg chg="add del mod">
          <ac:chgData name="tariu Main" userId="7d83114226db9beb" providerId="LiveId" clId="{53A4EFC1-CC67-4F22-BCC2-8056917B7CFD}" dt="2023-12-15T19:27:33.227" v="671" actId="478"/>
          <ac:spMkLst>
            <pc:docMk/>
            <pc:sldMk cId="2794545298" sldId="542"/>
            <ac:spMk id="6" creationId="{DB872F4A-4647-2FF1-9D58-8BB9C2ABDAE9}"/>
          </ac:spMkLst>
        </pc:spChg>
        <pc:spChg chg="add mod">
          <ac:chgData name="tariu Main" userId="7d83114226db9beb" providerId="LiveId" clId="{53A4EFC1-CC67-4F22-BCC2-8056917B7CFD}" dt="2023-12-15T19:28:07.632" v="689" actId="1076"/>
          <ac:spMkLst>
            <pc:docMk/>
            <pc:sldMk cId="2794545298" sldId="542"/>
            <ac:spMk id="7" creationId="{63339C65-D930-2528-C787-FD88DEB36D7C}"/>
          </ac:spMkLst>
        </pc:spChg>
        <pc:picChg chg="add del mod">
          <ac:chgData name="tariu Main" userId="7d83114226db9beb" providerId="LiveId" clId="{53A4EFC1-CC67-4F22-BCC2-8056917B7CFD}" dt="2023-12-15T19:22:47.992" v="658" actId="478"/>
          <ac:picMkLst>
            <pc:docMk/>
            <pc:sldMk cId="2794545298" sldId="542"/>
            <ac:picMk id="4" creationId="{37C641DE-477F-4F5C-ED37-505E9FD1C419}"/>
          </ac:picMkLst>
        </pc:picChg>
      </pc:sldChg>
      <pc:sldChg chg="delSp modSp add mod">
        <pc:chgData name="tariu Main" userId="7d83114226db9beb" providerId="LiveId" clId="{53A4EFC1-CC67-4F22-BCC2-8056917B7CFD}" dt="2023-12-15T19:32:23.066" v="822" actId="1076"/>
        <pc:sldMkLst>
          <pc:docMk/>
          <pc:sldMk cId="158382509" sldId="543"/>
        </pc:sldMkLst>
        <pc:spChg chg="mod">
          <ac:chgData name="tariu Main" userId="7d83114226db9beb" providerId="LiveId" clId="{53A4EFC1-CC67-4F22-BCC2-8056917B7CFD}" dt="2023-12-15T19:30:40.822" v="772" actId="20577"/>
          <ac:spMkLst>
            <pc:docMk/>
            <pc:sldMk cId="158382509" sldId="543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19:29:07.606" v="710" actId="478"/>
          <ac:spMkLst>
            <pc:docMk/>
            <pc:sldMk cId="158382509" sldId="543"/>
            <ac:spMk id="7" creationId="{63339C65-D930-2528-C787-FD88DEB36D7C}"/>
          </ac:spMkLst>
        </pc:spChg>
        <pc:spChg chg="mod">
          <ac:chgData name="tariu Main" userId="7d83114226db9beb" providerId="LiveId" clId="{53A4EFC1-CC67-4F22-BCC2-8056917B7CFD}" dt="2023-12-15T19:32:23.066" v="822" actId="1076"/>
          <ac:spMkLst>
            <pc:docMk/>
            <pc:sldMk cId="158382509" sldId="543"/>
            <ac:spMk id="9" creationId="{DAB41D2E-AF13-D472-D5A4-0C0CB603614A}"/>
          </ac:spMkLst>
        </pc:spChg>
      </pc:sldChg>
      <pc:sldChg chg="addSp delSp modSp add mod">
        <pc:chgData name="tariu Main" userId="7d83114226db9beb" providerId="LiveId" clId="{53A4EFC1-CC67-4F22-BCC2-8056917B7CFD}" dt="2023-12-15T19:32:32.150" v="826" actId="478"/>
        <pc:sldMkLst>
          <pc:docMk/>
          <pc:sldMk cId="1382575053" sldId="544"/>
        </pc:sldMkLst>
        <pc:spChg chg="mod">
          <ac:chgData name="tariu Main" userId="7d83114226db9beb" providerId="LiveId" clId="{53A4EFC1-CC67-4F22-BCC2-8056917B7CFD}" dt="2023-12-15T19:30:46.608" v="777" actId="20577"/>
          <ac:spMkLst>
            <pc:docMk/>
            <pc:sldMk cId="1382575053" sldId="544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5T19:32:32.150" v="826" actId="478"/>
          <ac:spMkLst>
            <pc:docMk/>
            <pc:sldMk cId="1382575053" sldId="544"/>
            <ac:spMk id="4" creationId="{4639B47D-7177-DE94-4397-250B3C50B1F0}"/>
          </ac:spMkLst>
        </pc:spChg>
        <pc:spChg chg="mod">
          <ac:chgData name="tariu Main" userId="7d83114226db9beb" providerId="LiveId" clId="{53A4EFC1-CC67-4F22-BCC2-8056917B7CFD}" dt="2023-12-15T19:32:30.129" v="825" actId="1076"/>
          <ac:spMkLst>
            <pc:docMk/>
            <pc:sldMk cId="1382575053" sldId="544"/>
            <ac:spMk id="9" creationId="{DAB41D2E-AF13-D472-D5A4-0C0CB603614A}"/>
          </ac:spMkLst>
        </pc:spChg>
      </pc:sldChg>
      <pc:sldChg chg="delSp modSp add del mod">
        <pc:chgData name="tariu Main" userId="7d83114226db9beb" providerId="LiveId" clId="{53A4EFC1-CC67-4F22-BCC2-8056917B7CFD}" dt="2023-12-15T19:33:24.761" v="842" actId="47"/>
        <pc:sldMkLst>
          <pc:docMk/>
          <pc:sldMk cId="3795375723" sldId="545"/>
        </pc:sldMkLst>
        <pc:spChg chg="del">
          <ac:chgData name="tariu Main" userId="7d83114226db9beb" providerId="LiveId" clId="{53A4EFC1-CC67-4F22-BCC2-8056917B7CFD}" dt="2023-12-15T19:32:11.089" v="819" actId="478"/>
          <ac:spMkLst>
            <pc:docMk/>
            <pc:sldMk cId="3795375723" sldId="545"/>
            <ac:spMk id="4" creationId="{4639B47D-7177-DE94-4397-250B3C50B1F0}"/>
          </ac:spMkLst>
        </pc:spChg>
        <pc:spChg chg="mod">
          <ac:chgData name="tariu Main" userId="7d83114226db9beb" providerId="LiveId" clId="{53A4EFC1-CC67-4F22-BCC2-8056917B7CFD}" dt="2023-12-15T19:33:06.923" v="839" actId="20577"/>
          <ac:spMkLst>
            <pc:docMk/>
            <pc:sldMk cId="3795375723" sldId="545"/>
            <ac:spMk id="9" creationId="{DAB41D2E-AF13-D472-D5A4-0C0CB603614A}"/>
          </ac:spMkLst>
        </pc:spChg>
      </pc:sldChg>
      <pc:sldChg chg="modSp add mod">
        <pc:chgData name="tariu Main" userId="7d83114226db9beb" providerId="LiveId" clId="{53A4EFC1-CC67-4F22-BCC2-8056917B7CFD}" dt="2023-12-15T19:36:53.135" v="930" actId="20577"/>
        <pc:sldMkLst>
          <pc:docMk/>
          <pc:sldMk cId="2560293291" sldId="546"/>
        </pc:sldMkLst>
        <pc:spChg chg="mod">
          <ac:chgData name="tariu Main" userId="7d83114226db9beb" providerId="LiveId" clId="{53A4EFC1-CC67-4F22-BCC2-8056917B7CFD}" dt="2023-12-15T19:33:44.357" v="847" actId="20577"/>
          <ac:spMkLst>
            <pc:docMk/>
            <pc:sldMk cId="2560293291" sldId="546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19:36:53.135" v="930" actId="20577"/>
          <ac:spMkLst>
            <pc:docMk/>
            <pc:sldMk cId="2560293291" sldId="546"/>
            <ac:spMk id="9" creationId="{DAB41D2E-AF13-D472-D5A4-0C0CB603614A}"/>
          </ac:spMkLst>
        </pc:spChg>
      </pc:sldChg>
      <pc:sldChg chg="modSp add mod">
        <pc:chgData name="tariu Main" userId="7d83114226db9beb" providerId="LiveId" clId="{53A4EFC1-CC67-4F22-BCC2-8056917B7CFD}" dt="2023-12-15T19:38:37.476" v="969" actId="1076"/>
        <pc:sldMkLst>
          <pc:docMk/>
          <pc:sldMk cId="2872145599" sldId="547"/>
        </pc:sldMkLst>
        <pc:spChg chg="mod">
          <ac:chgData name="tariu Main" userId="7d83114226db9beb" providerId="LiveId" clId="{53A4EFC1-CC67-4F22-BCC2-8056917B7CFD}" dt="2023-12-15T19:38:37.476" v="969" actId="1076"/>
          <ac:spMkLst>
            <pc:docMk/>
            <pc:sldMk cId="2872145599" sldId="547"/>
            <ac:spMk id="9" creationId="{DAB41D2E-AF13-D472-D5A4-0C0CB603614A}"/>
          </ac:spMkLst>
        </pc:spChg>
      </pc:sldChg>
      <pc:sldChg chg="modSp add">
        <pc:chgData name="tariu Main" userId="7d83114226db9beb" providerId="LiveId" clId="{53A4EFC1-CC67-4F22-BCC2-8056917B7CFD}" dt="2023-12-15T19:36:40.342" v="929"/>
        <pc:sldMkLst>
          <pc:docMk/>
          <pc:sldMk cId="162619249" sldId="548"/>
        </pc:sldMkLst>
        <pc:spChg chg="mod">
          <ac:chgData name="tariu Main" userId="7d83114226db9beb" providerId="LiveId" clId="{53A4EFC1-CC67-4F22-BCC2-8056917B7CFD}" dt="2023-12-15T19:36:40.342" v="929"/>
          <ac:spMkLst>
            <pc:docMk/>
            <pc:sldMk cId="162619249" sldId="548"/>
            <ac:spMk id="9" creationId="{DAB41D2E-AF13-D472-D5A4-0C0CB603614A}"/>
          </ac:spMkLst>
        </pc:spChg>
      </pc:sldChg>
      <pc:sldChg chg="delSp modSp add mod">
        <pc:chgData name="tariu Main" userId="7d83114226db9beb" providerId="LiveId" clId="{53A4EFC1-CC67-4F22-BCC2-8056917B7CFD}" dt="2023-12-15T19:39:42.244" v="987" actId="20577"/>
        <pc:sldMkLst>
          <pc:docMk/>
          <pc:sldMk cId="4191613437" sldId="549"/>
        </pc:sldMkLst>
        <pc:spChg chg="mod">
          <ac:chgData name="tariu Main" userId="7d83114226db9beb" providerId="LiveId" clId="{53A4EFC1-CC67-4F22-BCC2-8056917B7CFD}" dt="2023-12-15T19:39:42.244" v="987" actId="20577"/>
          <ac:spMkLst>
            <pc:docMk/>
            <pc:sldMk cId="4191613437" sldId="549"/>
            <ac:spMk id="2" creationId="{0119224B-FA47-8559-DF55-8900027303DB}"/>
          </ac:spMkLst>
        </pc:spChg>
        <pc:picChg chg="del">
          <ac:chgData name="tariu Main" userId="7d83114226db9beb" providerId="LiveId" clId="{53A4EFC1-CC67-4F22-BCC2-8056917B7CFD}" dt="2023-12-15T19:39:34.927" v="971" actId="478"/>
          <ac:picMkLst>
            <pc:docMk/>
            <pc:sldMk cId="4191613437" sldId="549"/>
            <ac:picMk id="4" creationId="{EB44C9D8-5995-B100-F2CD-A2DCB00FB118}"/>
          </ac:picMkLst>
        </pc:picChg>
      </pc:sldChg>
      <pc:sldChg chg="addSp delSp modSp add mod ord">
        <pc:chgData name="tariu Main" userId="7d83114226db9beb" providerId="LiveId" clId="{53A4EFC1-CC67-4F22-BCC2-8056917B7CFD}" dt="2023-12-15T19:57:52.258" v="1164" actId="14100"/>
        <pc:sldMkLst>
          <pc:docMk/>
          <pc:sldMk cId="2436320957" sldId="550"/>
        </pc:sldMkLst>
        <pc:spChg chg="mod">
          <ac:chgData name="tariu Main" userId="7d83114226db9beb" providerId="LiveId" clId="{53A4EFC1-CC67-4F22-BCC2-8056917B7CFD}" dt="2023-12-15T19:57:38.849" v="1159" actId="20577"/>
          <ac:spMkLst>
            <pc:docMk/>
            <pc:sldMk cId="2436320957" sldId="550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5T19:56:41.416" v="1115" actId="478"/>
          <ac:spMkLst>
            <pc:docMk/>
            <pc:sldMk cId="2436320957" sldId="550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19:57:52.258" v="1164" actId="14100"/>
          <ac:spMkLst>
            <pc:docMk/>
            <pc:sldMk cId="2436320957" sldId="550"/>
            <ac:spMk id="9" creationId="{DAB41D2E-AF13-D472-D5A4-0C0CB603614A}"/>
          </ac:spMkLst>
        </pc:spChg>
        <pc:picChg chg="add mod">
          <ac:chgData name="tariu Main" userId="7d83114226db9beb" providerId="LiveId" clId="{53A4EFC1-CC67-4F22-BCC2-8056917B7CFD}" dt="2023-12-15T19:57:44.611" v="1161" actId="1076"/>
          <ac:picMkLst>
            <pc:docMk/>
            <pc:sldMk cId="2436320957" sldId="550"/>
            <ac:picMk id="6" creationId="{435D2BAF-BB44-1836-256D-3C069D7B398C}"/>
          </ac:picMkLst>
        </pc:picChg>
        <pc:picChg chg="add del mod">
          <ac:chgData name="tariu Main" userId="7d83114226db9beb" providerId="LiveId" clId="{53A4EFC1-CC67-4F22-BCC2-8056917B7CFD}" dt="2023-12-15T19:57:08.854" v="1131" actId="478"/>
          <ac:picMkLst>
            <pc:docMk/>
            <pc:sldMk cId="2436320957" sldId="550"/>
            <ac:picMk id="10" creationId="{26383452-9B6C-9480-47DE-FBE844499DE9}"/>
          </ac:picMkLst>
        </pc:picChg>
        <pc:picChg chg="add del mod">
          <ac:chgData name="tariu Main" userId="7d83114226db9beb" providerId="LiveId" clId="{53A4EFC1-CC67-4F22-BCC2-8056917B7CFD}" dt="2023-12-15T19:56:56.012" v="1127" actId="478"/>
          <ac:picMkLst>
            <pc:docMk/>
            <pc:sldMk cId="2436320957" sldId="550"/>
            <ac:picMk id="12" creationId="{68D60D5C-27BE-5FBB-39D0-98A27300F529}"/>
          </ac:picMkLst>
        </pc:picChg>
      </pc:sldChg>
      <pc:sldChg chg="addSp delSp modSp add mod">
        <pc:chgData name="tariu Main" userId="7d83114226db9beb" providerId="LiveId" clId="{53A4EFC1-CC67-4F22-BCC2-8056917B7CFD}" dt="2023-12-15T20:02:48.885" v="1312" actId="1076"/>
        <pc:sldMkLst>
          <pc:docMk/>
          <pc:sldMk cId="2444585490" sldId="551"/>
        </pc:sldMkLst>
        <pc:spChg chg="mod">
          <ac:chgData name="tariu Main" userId="7d83114226db9beb" providerId="LiveId" clId="{53A4EFC1-CC67-4F22-BCC2-8056917B7CFD}" dt="2023-12-15T20:01:57.932" v="1222" actId="1076"/>
          <ac:spMkLst>
            <pc:docMk/>
            <pc:sldMk cId="2444585490" sldId="551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0:02:48.885" v="1312" actId="1076"/>
          <ac:spMkLst>
            <pc:docMk/>
            <pc:sldMk cId="2444585490" sldId="551"/>
            <ac:spMk id="5" creationId="{5516A427-9F65-E9A1-AA34-01DF3D9C1A86}"/>
          </ac:spMkLst>
        </pc:spChg>
        <pc:spChg chg="del">
          <ac:chgData name="tariu Main" userId="7d83114226db9beb" providerId="LiveId" clId="{53A4EFC1-CC67-4F22-BCC2-8056917B7CFD}" dt="2023-12-15T19:59:13.399" v="1174" actId="478"/>
          <ac:spMkLst>
            <pc:docMk/>
            <pc:sldMk cId="2444585490" sldId="551"/>
            <ac:spMk id="9" creationId="{DAB41D2E-AF13-D472-D5A4-0C0CB603614A}"/>
          </ac:spMkLst>
        </pc:spChg>
        <pc:picChg chg="add mod">
          <ac:chgData name="tariu Main" userId="7d83114226db9beb" providerId="LiveId" clId="{53A4EFC1-CC67-4F22-BCC2-8056917B7CFD}" dt="2023-12-15T19:59:26.288" v="1179" actId="1076"/>
          <ac:picMkLst>
            <pc:docMk/>
            <pc:sldMk cId="2444585490" sldId="551"/>
            <ac:picMk id="3" creationId="{BD51AECB-749F-1B54-5F0D-809F7C402788}"/>
          </ac:picMkLst>
        </pc:picChg>
      </pc:sldChg>
      <pc:sldChg chg="delSp modSp add del mod">
        <pc:chgData name="tariu Main" userId="7d83114226db9beb" providerId="LiveId" clId="{53A4EFC1-CC67-4F22-BCC2-8056917B7CFD}" dt="2023-12-15T19:59:09.186" v="1173" actId="47"/>
        <pc:sldMkLst>
          <pc:docMk/>
          <pc:sldMk cId="2236926840" sldId="552"/>
        </pc:sldMkLst>
        <pc:picChg chg="del">
          <ac:chgData name="tariu Main" userId="7d83114226db9beb" providerId="LiveId" clId="{53A4EFC1-CC67-4F22-BCC2-8056917B7CFD}" dt="2023-12-15T19:57:12.512" v="1133" actId="478"/>
          <ac:picMkLst>
            <pc:docMk/>
            <pc:sldMk cId="2236926840" sldId="552"/>
            <ac:picMk id="6" creationId="{435D2BAF-BB44-1836-256D-3C069D7B398C}"/>
          </ac:picMkLst>
        </pc:picChg>
        <pc:picChg chg="del mod">
          <ac:chgData name="tariu Main" userId="7d83114226db9beb" providerId="LiveId" clId="{53A4EFC1-CC67-4F22-BCC2-8056917B7CFD}" dt="2023-12-15T19:58:45.212" v="1166" actId="478"/>
          <ac:picMkLst>
            <pc:docMk/>
            <pc:sldMk cId="2236926840" sldId="552"/>
            <ac:picMk id="10" creationId="{26383452-9B6C-9480-47DE-FBE844499DE9}"/>
          </ac:picMkLst>
        </pc:picChg>
      </pc:sldChg>
      <pc:sldChg chg="addSp delSp modSp add mod">
        <pc:chgData name="tariu Main" userId="7d83114226db9beb" providerId="LiveId" clId="{53A4EFC1-CC67-4F22-BCC2-8056917B7CFD}" dt="2023-12-15T19:58:56.896" v="1172" actId="1076"/>
        <pc:sldMkLst>
          <pc:docMk/>
          <pc:sldMk cId="3742659405" sldId="553"/>
        </pc:sldMkLst>
        <pc:picChg chg="add mod">
          <ac:chgData name="tariu Main" userId="7d83114226db9beb" providerId="LiveId" clId="{53A4EFC1-CC67-4F22-BCC2-8056917B7CFD}" dt="2023-12-15T19:58:56.896" v="1172" actId="1076"/>
          <ac:picMkLst>
            <pc:docMk/>
            <pc:sldMk cId="3742659405" sldId="553"/>
            <ac:picMk id="3" creationId="{A40ABD8D-DE58-86FB-F0D7-1FA5C8CCEFB8}"/>
          </ac:picMkLst>
        </pc:picChg>
        <pc:picChg chg="del">
          <ac:chgData name="tariu Main" userId="7d83114226db9beb" providerId="LiveId" clId="{53A4EFC1-CC67-4F22-BCC2-8056917B7CFD}" dt="2023-12-15T19:58:53.942" v="1171" actId="478"/>
          <ac:picMkLst>
            <pc:docMk/>
            <pc:sldMk cId="3742659405" sldId="553"/>
            <ac:picMk id="6" creationId="{435D2BAF-BB44-1836-256D-3C069D7B398C}"/>
          </ac:picMkLst>
        </pc:picChg>
      </pc:sldChg>
      <pc:sldChg chg="addSp delSp modSp add mod">
        <pc:chgData name="tariu Main" userId="7d83114226db9beb" providerId="LiveId" clId="{53A4EFC1-CC67-4F22-BCC2-8056917B7CFD}" dt="2023-12-15T20:13:51.643" v="1537" actId="20577"/>
        <pc:sldMkLst>
          <pc:docMk/>
          <pc:sldMk cId="2218220122" sldId="554"/>
        </pc:sldMkLst>
        <pc:spChg chg="del">
          <ac:chgData name="tariu Main" userId="7d83114226db9beb" providerId="LiveId" clId="{53A4EFC1-CC67-4F22-BCC2-8056917B7CFD}" dt="2023-12-15T20:03:26.816" v="1314" actId="478"/>
          <ac:spMkLst>
            <pc:docMk/>
            <pc:sldMk cId="2218220122" sldId="554"/>
            <ac:spMk id="5" creationId="{5516A427-9F65-E9A1-AA34-01DF3D9C1A86}"/>
          </ac:spMkLst>
        </pc:spChg>
        <pc:spChg chg="add del mod">
          <ac:chgData name="tariu Main" userId="7d83114226db9beb" providerId="LiveId" clId="{53A4EFC1-CC67-4F22-BCC2-8056917B7CFD}" dt="2023-12-15T20:08:49.073" v="1356" actId="478"/>
          <ac:spMkLst>
            <pc:docMk/>
            <pc:sldMk cId="2218220122" sldId="554"/>
            <ac:spMk id="6" creationId="{49CA2692-8EBB-5752-BEC6-6429BCD34275}"/>
          </ac:spMkLst>
        </pc:spChg>
        <pc:spChg chg="add mod">
          <ac:chgData name="tariu Main" userId="7d83114226db9beb" providerId="LiveId" clId="{53A4EFC1-CC67-4F22-BCC2-8056917B7CFD}" dt="2023-12-15T20:08:41.499" v="1353" actId="1076"/>
          <ac:spMkLst>
            <pc:docMk/>
            <pc:sldMk cId="2218220122" sldId="554"/>
            <ac:spMk id="7" creationId="{448B3FD3-9744-1686-7DCB-C7061B5F251F}"/>
          </ac:spMkLst>
        </pc:spChg>
        <pc:spChg chg="add mod">
          <ac:chgData name="tariu Main" userId="7d83114226db9beb" providerId="LiveId" clId="{53A4EFC1-CC67-4F22-BCC2-8056917B7CFD}" dt="2023-12-15T20:10:12.228" v="1397" actId="1076"/>
          <ac:spMkLst>
            <pc:docMk/>
            <pc:sldMk cId="2218220122" sldId="554"/>
            <ac:spMk id="10" creationId="{884F4BBA-2222-EB1F-7D47-A59271BA1161}"/>
          </ac:spMkLst>
        </pc:spChg>
        <pc:spChg chg="add mod">
          <ac:chgData name="tariu Main" userId="7d83114226db9beb" providerId="LiveId" clId="{53A4EFC1-CC67-4F22-BCC2-8056917B7CFD}" dt="2023-12-15T20:13:51.643" v="1537" actId="20577"/>
          <ac:spMkLst>
            <pc:docMk/>
            <pc:sldMk cId="2218220122" sldId="554"/>
            <ac:spMk id="11" creationId="{4C9E9A45-4B21-D64E-1F39-725299B023F8}"/>
          </ac:spMkLst>
        </pc:spChg>
      </pc:sldChg>
      <pc:sldChg chg="addSp delSp modSp add mod">
        <pc:chgData name="tariu Main" userId="7d83114226db9beb" providerId="LiveId" clId="{53A4EFC1-CC67-4F22-BCC2-8056917B7CFD}" dt="2023-12-15T21:00:12.589" v="2293" actId="207"/>
        <pc:sldMkLst>
          <pc:docMk/>
          <pc:sldMk cId="2576706721" sldId="555"/>
        </pc:sldMkLst>
        <pc:spChg chg="mod">
          <ac:chgData name="tariu Main" userId="7d83114226db9beb" providerId="LiveId" clId="{53A4EFC1-CC67-4F22-BCC2-8056917B7CFD}" dt="2023-12-15T20:14:24.448" v="1542" actId="207"/>
          <ac:spMkLst>
            <pc:docMk/>
            <pc:sldMk cId="2576706721" sldId="555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0:14:11.296" v="1539" actId="478"/>
          <ac:spMkLst>
            <pc:docMk/>
            <pc:sldMk cId="2576706721" sldId="555"/>
            <ac:spMk id="5" creationId="{5516A427-9F65-E9A1-AA34-01DF3D9C1A86}"/>
          </ac:spMkLst>
        </pc:spChg>
        <pc:spChg chg="add del">
          <ac:chgData name="tariu Main" userId="7d83114226db9beb" providerId="LiveId" clId="{53A4EFC1-CC67-4F22-BCC2-8056917B7CFD}" dt="2023-12-15T20:14:49.921" v="1544" actId="22"/>
          <ac:spMkLst>
            <pc:docMk/>
            <pc:sldMk cId="2576706721" sldId="555"/>
            <ac:spMk id="7" creationId="{E9004EFA-A630-E0DA-8DA5-D3058B3AD3F8}"/>
          </ac:spMkLst>
        </pc:spChg>
        <pc:spChg chg="add mod">
          <ac:chgData name="tariu Main" userId="7d83114226db9beb" providerId="LiveId" clId="{53A4EFC1-CC67-4F22-BCC2-8056917B7CFD}" dt="2023-12-15T20:15:58.113" v="1572" actId="1076"/>
          <ac:spMkLst>
            <pc:docMk/>
            <pc:sldMk cId="2576706721" sldId="555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1:00:12.589" v="2293" actId="207"/>
          <ac:spMkLst>
            <pc:docMk/>
            <pc:sldMk cId="2576706721" sldId="555"/>
            <ac:spMk id="10" creationId="{1A63B350-CFAE-C9BF-1FAA-75A9053D6E8B}"/>
          </ac:spMkLst>
        </pc:spChg>
      </pc:sldChg>
      <pc:sldChg chg="addSp delSp modSp add mod">
        <pc:chgData name="tariu Main" userId="7d83114226db9beb" providerId="LiveId" clId="{53A4EFC1-CC67-4F22-BCC2-8056917B7CFD}" dt="2023-12-15T20:23:07.477" v="1779" actId="1076"/>
        <pc:sldMkLst>
          <pc:docMk/>
          <pc:sldMk cId="4056393698" sldId="556"/>
        </pc:sldMkLst>
        <pc:spChg chg="mod">
          <ac:chgData name="tariu Main" userId="7d83114226db9beb" providerId="LiveId" clId="{53A4EFC1-CC67-4F22-BCC2-8056917B7CFD}" dt="2023-12-15T20:17:41.731" v="1632" actId="207"/>
          <ac:spMkLst>
            <pc:docMk/>
            <pc:sldMk cId="4056393698" sldId="556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0:23:07.477" v="1779" actId="1076"/>
          <ac:spMkLst>
            <pc:docMk/>
            <pc:sldMk cId="4056393698" sldId="556"/>
            <ac:spMk id="5" creationId="{7D3A8920-9622-DFF0-2F36-0D716BAA2C7A}"/>
          </ac:spMkLst>
        </pc:spChg>
        <pc:spChg chg="mod">
          <ac:chgData name="tariu Main" userId="7d83114226db9beb" providerId="LiveId" clId="{53A4EFC1-CC67-4F22-BCC2-8056917B7CFD}" dt="2023-12-15T20:20:57.980" v="1749" actId="1076"/>
          <ac:spMkLst>
            <pc:docMk/>
            <pc:sldMk cId="4056393698" sldId="556"/>
            <ac:spMk id="9" creationId="{2E77863B-ED2A-8FBE-030E-7411064FBB0B}"/>
          </ac:spMkLst>
        </pc:spChg>
        <pc:spChg chg="del">
          <ac:chgData name="tariu Main" userId="7d83114226db9beb" providerId="LiveId" clId="{53A4EFC1-CC67-4F22-BCC2-8056917B7CFD}" dt="2023-12-15T20:19:53.939" v="1684" actId="478"/>
          <ac:spMkLst>
            <pc:docMk/>
            <pc:sldMk cId="4056393698" sldId="556"/>
            <ac:spMk id="10" creationId="{1A63B350-CFAE-C9BF-1FAA-75A9053D6E8B}"/>
          </ac:spMkLst>
        </pc:spChg>
      </pc:sldChg>
      <pc:sldChg chg="addSp delSp modSp add mod">
        <pc:chgData name="tariu Main" userId="7d83114226db9beb" providerId="LiveId" clId="{53A4EFC1-CC67-4F22-BCC2-8056917B7CFD}" dt="2023-12-15T20:31:34.409" v="1876"/>
        <pc:sldMkLst>
          <pc:docMk/>
          <pc:sldMk cId="1982009300" sldId="557"/>
        </pc:sldMkLst>
        <pc:spChg chg="mod">
          <ac:chgData name="tariu Main" userId="7d83114226db9beb" providerId="LiveId" clId="{53A4EFC1-CC67-4F22-BCC2-8056917B7CFD}" dt="2023-12-15T20:23:45.361" v="1788" actId="14100"/>
          <ac:spMkLst>
            <pc:docMk/>
            <pc:sldMk cId="1982009300" sldId="557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20:23:48.434" v="1789" actId="1076"/>
          <ac:spMkLst>
            <pc:docMk/>
            <pc:sldMk cId="1982009300" sldId="557"/>
            <ac:spMk id="5" creationId="{7D3A8920-9622-DFF0-2F36-0D716BAA2C7A}"/>
          </ac:spMkLst>
        </pc:spChg>
        <pc:spChg chg="add mod">
          <ac:chgData name="tariu Main" userId="7d83114226db9beb" providerId="LiveId" clId="{53A4EFC1-CC67-4F22-BCC2-8056917B7CFD}" dt="2023-12-15T20:31:34.409" v="1876"/>
          <ac:spMkLst>
            <pc:docMk/>
            <pc:sldMk cId="1982009300" sldId="557"/>
            <ac:spMk id="6" creationId="{65E58D6B-28A7-9641-D33E-ED2CF64A1B46}"/>
          </ac:spMkLst>
        </pc:spChg>
        <pc:spChg chg="del">
          <ac:chgData name="tariu Main" userId="7d83114226db9beb" providerId="LiveId" clId="{53A4EFC1-CC67-4F22-BCC2-8056917B7CFD}" dt="2023-12-15T20:23:51.540" v="1790" actId="478"/>
          <ac:spMkLst>
            <pc:docMk/>
            <pc:sldMk cId="1982009300" sldId="557"/>
            <ac:spMk id="9" creationId="{2E77863B-ED2A-8FBE-030E-7411064FBB0B}"/>
          </ac:spMkLst>
        </pc:spChg>
      </pc:sldChg>
      <pc:sldChg chg="addSp delSp modSp add mod">
        <pc:chgData name="tariu Main" userId="7d83114226db9beb" providerId="LiveId" clId="{53A4EFC1-CC67-4F22-BCC2-8056917B7CFD}" dt="2023-12-15T20:39:04.413" v="2093" actId="20577"/>
        <pc:sldMkLst>
          <pc:docMk/>
          <pc:sldMk cId="1128545521" sldId="558"/>
        </pc:sldMkLst>
        <pc:spChg chg="mod">
          <ac:chgData name="tariu Main" userId="7d83114226db9beb" providerId="LiveId" clId="{53A4EFC1-CC67-4F22-BCC2-8056917B7CFD}" dt="2023-12-15T20:32:04.112" v="1878" actId="207"/>
          <ac:spMkLst>
            <pc:docMk/>
            <pc:sldMk cId="1128545521" sldId="558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0:34:40.672" v="2046" actId="478"/>
          <ac:spMkLst>
            <pc:docMk/>
            <pc:sldMk cId="1128545521" sldId="558"/>
            <ac:spMk id="5" creationId="{7D3A8920-9622-DFF0-2F36-0D716BAA2C7A}"/>
          </ac:spMkLst>
        </pc:spChg>
        <pc:spChg chg="add mod">
          <ac:chgData name="tariu Main" userId="7d83114226db9beb" providerId="LiveId" clId="{53A4EFC1-CC67-4F22-BCC2-8056917B7CFD}" dt="2023-12-15T20:39:04.413" v="2093" actId="20577"/>
          <ac:spMkLst>
            <pc:docMk/>
            <pc:sldMk cId="1128545521" sldId="558"/>
            <ac:spMk id="6" creationId="{87043C2D-6860-5278-2B66-317E66CBEB23}"/>
          </ac:spMkLst>
        </pc:spChg>
        <pc:spChg chg="mod">
          <ac:chgData name="tariu Main" userId="7d83114226db9beb" providerId="LiveId" clId="{53A4EFC1-CC67-4F22-BCC2-8056917B7CFD}" dt="2023-12-15T20:34:20.155" v="2045" actId="20577"/>
          <ac:spMkLst>
            <pc:docMk/>
            <pc:sldMk cId="1128545521" sldId="558"/>
            <ac:spMk id="9" creationId="{2E77863B-ED2A-8FBE-030E-7411064FBB0B}"/>
          </ac:spMkLst>
        </pc:spChg>
      </pc:sldChg>
      <pc:sldChg chg="addSp delSp modSp add mod">
        <pc:chgData name="tariu Main" userId="7d83114226db9beb" providerId="LiveId" clId="{53A4EFC1-CC67-4F22-BCC2-8056917B7CFD}" dt="2023-12-15T20:56:45.328" v="2268" actId="1076"/>
        <pc:sldMkLst>
          <pc:docMk/>
          <pc:sldMk cId="2887422191" sldId="559"/>
        </pc:sldMkLst>
        <pc:spChg chg="mod">
          <ac:chgData name="tariu Main" userId="7d83114226db9beb" providerId="LiveId" clId="{53A4EFC1-CC67-4F22-BCC2-8056917B7CFD}" dt="2023-12-15T20:49:06.569" v="2135" actId="1076"/>
          <ac:spMkLst>
            <pc:docMk/>
            <pc:sldMk cId="2887422191" sldId="559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20:49:09.905" v="2136" actId="1076"/>
          <ac:spMkLst>
            <pc:docMk/>
            <pc:sldMk cId="2887422191" sldId="559"/>
            <ac:spMk id="6" creationId="{87043C2D-6860-5278-2B66-317E66CBEB23}"/>
          </ac:spMkLst>
        </pc:spChg>
        <pc:spChg chg="add mod">
          <ac:chgData name="tariu Main" userId="7d83114226db9beb" providerId="LiveId" clId="{53A4EFC1-CC67-4F22-BCC2-8056917B7CFD}" dt="2023-12-15T20:56:33.061" v="2264"/>
          <ac:spMkLst>
            <pc:docMk/>
            <pc:sldMk cId="2887422191" sldId="559"/>
            <ac:spMk id="7" creationId="{D22776F5-BE9A-BDDF-02D0-E112FDD94BA5}"/>
          </ac:spMkLst>
        </pc:spChg>
        <pc:spChg chg="del mod">
          <ac:chgData name="tariu Main" userId="7d83114226db9beb" providerId="LiveId" clId="{53A4EFC1-CC67-4F22-BCC2-8056917B7CFD}" dt="2023-12-15T20:36:35.349" v="2069" actId="478"/>
          <ac:spMkLst>
            <pc:docMk/>
            <pc:sldMk cId="2887422191" sldId="559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0:53:25.357" v="2224" actId="1076"/>
          <ac:spMkLst>
            <pc:docMk/>
            <pc:sldMk cId="2887422191" sldId="559"/>
            <ac:spMk id="11" creationId="{4E85C6E3-F4AB-1DFE-E384-B547D241EF4C}"/>
          </ac:spMkLst>
        </pc:spChg>
        <pc:spChg chg="add mod">
          <ac:chgData name="tariu Main" userId="7d83114226db9beb" providerId="LiveId" clId="{53A4EFC1-CC67-4F22-BCC2-8056917B7CFD}" dt="2023-12-15T20:56:45.328" v="2268" actId="1076"/>
          <ac:spMkLst>
            <pc:docMk/>
            <pc:sldMk cId="2887422191" sldId="559"/>
            <ac:spMk id="13" creationId="{5F3AD2E0-602E-A3B5-9A83-29D26AEE1262}"/>
          </ac:spMkLst>
        </pc:spChg>
      </pc:sldChg>
      <pc:sldChg chg="addSp delSp modSp add mod">
        <pc:chgData name="tariu Main" userId="7d83114226db9beb" providerId="LiveId" clId="{53A4EFC1-CC67-4F22-BCC2-8056917B7CFD}" dt="2023-12-15T21:21:40.206" v="2564"/>
        <pc:sldMkLst>
          <pc:docMk/>
          <pc:sldMk cId="1055954779" sldId="560"/>
        </pc:sldMkLst>
        <pc:spChg chg="add del mod">
          <ac:chgData name="tariu Main" userId="7d83114226db9beb" providerId="LiveId" clId="{53A4EFC1-CC67-4F22-BCC2-8056917B7CFD}" dt="2023-12-15T21:10:11.009" v="2444" actId="478"/>
          <ac:spMkLst>
            <pc:docMk/>
            <pc:sldMk cId="1055954779" sldId="560"/>
            <ac:spMk id="5" creationId="{7BD6779E-DD75-8B91-BA98-ECFBF2EA1163}"/>
          </ac:spMkLst>
        </pc:spChg>
        <pc:spChg chg="del">
          <ac:chgData name="tariu Main" userId="7d83114226db9beb" providerId="LiveId" clId="{53A4EFC1-CC67-4F22-BCC2-8056917B7CFD}" dt="2023-12-15T20:58:49.082" v="2273" actId="478"/>
          <ac:spMkLst>
            <pc:docMk/>
            <pc:sldMk cId="1055954779" sldId="560"/>
            <ac:spMk id="6" creationId="{87043C2D-6860-5278-2B66-317E66CBEB23}"/>
          </ac:spMkLst>
        </pc:spChg>
        <pc:spChg chg="del">
          <ac:chgData name="tariu Main" userId="7d83114226db9beb" providerId="LiveId" clId="{53A4EFC1-CC67-4F22-BCC2-8056917B7CFD}" dt="2023-12-15T20:58:39.088" v="2270" actId="478"/>
          <ac:spMkLst>
            <pc:docMk/>
            <pc:sldMk cId="1055954779" sldId="560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1:21:40.206" v="2564"/>
          <ac:spMkLst>
            <pc:docMk/>
            <pc:sldMk cId="1055954779" sldId="560"/>
            <ac:spMk id="10" creationId="{75E1B4B0-DDD4-65C9-5F09-10121D9E6E9C}"/>
          </ac:spMkLst>
        </pc:spChg>
      </pc:sldChg>
      <pc:sldChg chg="addSp delSp modSp add mod ord">
        <pc:chgData name="tariu Main" userId="7d83114226db9beb" providerId="LiveId" clId="{53A4EFC1-CC67-4F22-BCC2-8056917B7CFD}" dt="2023-12-15T21:21:59.394" v="2567" actId="1076"/>
        <pc:sldMkLst>
          <pc:docMk/>
          <pc:sldMk cId="3951763536" sldId="561"/>
        </pc:sldMkLst>
        <pc:spChg chg="mod">
          <ac:chgData name="tariu Main" userId="7d83114226db9beb" providerId="LiveId" clId="{53A4EFC1-CC67-4F22-BCC2-8056917B7CFD}" dt="2023-12-15T21:01:10.407" v="2324" actId="20577"/>
          <ac:spMkLst>
            <pc:docMk/>
            <pc:sldMk cId="3951763536" sldId="56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21:11:43.528" v="2470" actId="20577"/>
          <ac:spMkLst>
            <pc:docMk/>
            <pc:sldMk cId="3951763536" sldId="561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1:11:19.105" v="2450" actId="478"/>
          <ac:spMkLst>
            <pc:docMk/>
            <pc:sldMk cId="3951763536" sldId="561"/>
            <ac:spMk id="5" creationId="{7BD6779E-DD75-8B91-BA98-ECFBF2EA1163}"/>
          </ac:spMkLst>
        </pc:spChg>
        <pc:spChg chg="add del mod">
          <ac:chgData name="tariu Main" userId="7d83114226db9beb" providerId="LiveId" clId="{53A4EFC1-CC67-4F22-BCC2-8056917B7CFD}" dt="2023-12-15T21:21:55.141" v="2565" actId="478"/>
          <ac:spMkLst>
            <pc:docMk/>
            <pc:sldMk cId="3951763536" sldId="561"/>
            <ac:spMk id="6" creationId="{8936F6F0-0CCD-1C60-D193-17625701A3FF}"/>
          </ac:spMkLst>
        </pc:spChg>
        <pc:spChg chg="add mod">
          <ac:chgData name="tariu Main" userId="7d83114226db9beb" providerId="LiveId" clId="{53A4EFC1-CC67-4F22-BCC2-8056917B7CFD}" dt="2023-12-15T21:21:59.394" v="2567" actId="1076"/>
          <ac:spMkLst>
            <pc:docMk/>
            <pc:sldMk cId="3951763536" sldId="561"/>
            <ac:spMk id="7" creationId="{5E8D9B47-E032-DFCF-2933-1B21836159B1}"/>
          </ac:spMkLst>
        </pc:spChg>
      </pc:sldChg>
      <pc:sldChg chg="addSp delSp modSp add mod">
        <pc:chgData name="tariu Main" userId="7d83114226db9beb" providerId="LiveId" clId="{53A4EFC1-CC67-4F22-BCC2-8056917B7CFD}" dt="2023-12-15T21:22:21.337" v="2575" actId="20577"/>
        <pc:sldMkLst>
          <pc:docMk/>
          <pc:sldMk cId="2763182726" sldId="562"/>
        </pc:sldMkLst>
        <pc:spChg chg="mod">
          <ac:chgData name="tariu Main" userId="7d83114226db9beb" providerId="LiveId" clId="{53A4EFC1-CC67-4F22-BCC2-8056917B7CFD}" dt="2023-12-15T21:02:40.805" v="2364" actId="20577"/>
          <ac:spMkLst>
            <pc:docMk/>
            <pc:sldMk cId="2763182726" sldId="562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1:02:27.309" v="2362" actId="478"/>
          <ac:spMkLst>
            <pc:docMk/>
            <pc:sldMk cId="2763182726" sldId="562"/>
            <ac:spMk id="5" creationId="{7BD6779E-DD75-8B91-BA98-ECFBF2EA1163}"/>
          </ac:spMkLst>
        </pc:spChg>
        <pc:spChg chg="add mod">
          <ac:chgData name="tariu Main" userId="7d83114226db9beb" providerId="LiveId" clId="{53A4EFC1-CC67-4F22-BCC2-8056917B7CFD}" dt="2023-12-15T21:03:05.748" v="2373" actId="14100"/>
          <ac:spMkLst>
            <pc:docMk/>
            <pc:sldMk cId="2763182726" sldId="562"/>
            <ac:spMk id="6" creationId="{4CE7FF07-25F9-01A8-90C2-0DB6E8EAF877}"/>
          </ac:spMkLst>
        </pc:spChg>
        <pc:spChg chg="add del mod">
          <ac:chgData name="tariu Main" userId="7d83114226db9beb" providerId="LiveId" clId="{53A4EFC1-CC67-4F22-BCC2-8056917B7CFD}" dt="2023-12-15T21:22:07.633" v="2568" actId="478"/>
          <ac:spMkLst>
            <pc:docMk/>
            <pc:sldMk cId="2763182726" sldId="562"/>
            <ac:spMk id="7" creationId="{FB5EC245-C056-C361-4A4C-DD01C36F4ED5}"/>
          </ac:spMkLst>
        </pc:spChg>
        <pc:spChg chg="add mod">
          <ac:chgData name="tariu Main" userId="7d83114226db9beb" providerId="LiveId" clId="{53A4EFC1-CC67-4F22-BCC2-8056917B7CFD}" dt="2023-12-15T21:22:21.337" v="2575" actId="20577"/>
          <ac:spMkLst>
            <pc:docMk/>
            <pc:sldMk cId="2763182726" sldId="562"/>
            <ac:spMk id="9" creationId="{A4896E84-4E27-135B-EECD-EC72FFF1A646}"/>
          </ac:spMkLst>
        </pc:spChg>
      </pc:sldChg>
      <pc:sldChg chg="delSp new mod ord">
        <pc:chgData name="tariu Main" userId="7d83114226db9beb" providerId="LiveId" clId="{53A4EFC1-CC67-4F22-BCC2-8056917B7CFD}" dt="2023-12-15T22:27:52.273" v="3103"/>
        <pc:sldMkLst>
          <pc:docMk/>
          <pc:sldMk cId="1010861213" sldId="563"/>
        </pc:sldMkLst>
        <pc:spChg chg="del">
          <ac:chgData name="tariu Main" userId="7d83114226db9beb" providerId="LiveId" clId="{53A4EFC1-CC67-4F22-BCC2-8056917B7CFD}" dt="2023-12-15T21:14:15.121" v="2478" actId="478"/>
          <ac:spMkLst>
            <pc:docMk/>
            <pc:sldMk cId="1010861213" sldId="563"/>
            <ac:spMk id="2" creationId="{A5DF38CF-F0A7-B260-97E3-F6914B16161F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3" creationId="{95D05ACF-31D7-DE0C-4455-EAD46644CC57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4" creationId="{82D00E78-4B36-8BF2-9579-996430C307E5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6" creationId="{710EBCBA-7F56-D28A-EC33-2F753BE1F42B}"/>
          </ac:spMkLst>
        </pc:spChg>
      </pc:sldChg>
      <pc:sldChg chg="addSp delSp modSp add mod">
        <pc:chgData name="tariu Main" userId="7d83114226db9beb" providerId="LiveId" clId="{53A4EFC1-CC67-4F22-BCC2-8056917B7CFD}" dt="2023-12-15T21:19:41.128" v="2540" actId="1076"/>
        <pc:sldMkLst>
          <pc:docMk/>
          <pc:sldMk cId="3367528322" sldId="564"/>
        </pc:sldMkLst>
        <pc:spChg chg="mod">
          <ac:chgData name="tariu Main" userId="7d83114226db9beb" providerId="LiveId" clId="{53A4EFC1-CC67-4F22-BCC2-8056917B7CFD}" dt="2023-12-15T21:15:51.440" v="2484" actId="207"/>
          <ac:spMkLst>
            <pc:docMk/>
            <pc:sldMk cId="3367528322" sldId="564"/>
            <ac:spMk id="4" creationId="{3AE2B0F7-F4B3-943E-FEBE-2F417A7513D3}"/>
          </ac:spMkLst>
        </pc:spChg>
        <pc:spChg chg="add del">
          <ac:chgData name="tariu Main" userId="7d83114226db9beb" providerId="LiveId" clId="{53A4EFC1-CC67-4F22-BCC2-8056917B7CFD}" dt="2023-12-15T21:16:06.278" v="2486" actId="22"/>
          <ac:spMkLst>
            <pc:docMk/>
            <pc:sldMk cId="3367528322" sldId="564"/>
            <ac:spMk id="6" creationId="{B2EC7831-6A73-17A2-A805-16AF96585479}"/>
          </ac:spMkLst>
        </pc:spChg>
        <pc:spChg chg="add mod">
          <ac:chgData name="tariu Main" userId="7d83114226db9beb" providerId="LiveId" clId="{53A4EFC1-CC67-4F22-BCC2-8056917B7CFD}" dt="2023-12-15T21:19:41.128" v="2540" actId="1076"/>
          <ac:spMkLst>
            <pc:docMk/>
            <pc:sldMk cId="3367528322" sldId="564"/>
            <ac:spMk id="7" creationId="{8B87D7E5-823D-A8EB-57A9-E50BF6972E06}"/>
          </ac:spMkLst>
        </pc:spChg>
        <pc:spChg chg="add mod">
          <ac:chgData name="tariu Main" userId="7d83114226db9beb" providerId="LiveId" clId="{53A4EFC1-CC67-4F22-BCC2-8056917B7CFD}" dt="2023-12-15T21:19:41.128" v="2540" actId="1076"/>
          <ac:spMkLst>
            <pc:docMk/>
            <pc:sldMk cId="3367528322" sldId="564"/>
            <ac:spMk id="9" creationId="{49A6344C-B0AF-CFFD-BA8A-889DED692B7D}"/>
          </ac:spMkLst>
        </pc:spChg>
        <pc:spChg chg="del">
          <ac:chgData name="tariu Main" userId="7d83114226db9beb" providerId="LiveId" clId="{53A4EFC1-CC67-4F22-BCC2-8056917B7CFD}" dt="2023-12-15T21:17:28.651" v="2510" actId="478"/>
          <ac:spMkLst>
            <pc:docMk/>
            <pc:sldMk cId="3367528322" sldId="564"/>
            <ac:spMk id="10" creationId="{75E1B4B0-DDD4-65C9-5F09-10121D9E6E9C}"/>
          </ac:spMkLst>
        </pc:spChg>
        <pc:spChg chg="add del mod">
          <ac:chgData name="tariu Main" userId="7d83114226db9beb" providerId="LiveId" clId="{53A4EFC1-CC67-4F22-BCC2-8056917B7CFD}" dt="2023-12-15T21:19:17.028" v="2531"/>
          <ac:spMkLst>
            <pc:docMk/>
            <pc:sldMk cId="3367528322" sldId="564"/>
            <ac:spMk id="11" creationId="{D176E08E-A893-EDE3-AE28-08AAAE9C85C4}"/>
          </ac:spMkLst>
        </pc:spChg>
      </pc:sldChg>
      <pc:sldChg chg="addSp delSp modSp add mod">
        <pc:chgData name="tariu Main" userId="7d83114226db9beb" providerId="LiveId" clId="{53A4EFC1-CC67-4F22-BCC2-8056917B7CFD}" dt="2023-12-15T21:48:50.401" v="2676" actId="1076"/>
        <pc:sldMkLst>
          <pc:docMk/>
          <pc:sldMk cId="2641430683" sldId="565"/>
        </pc:sldMkLst>
        <pc:spChg chg="mod">
          <ac:chgData name="tariu Main" userId="7d83114226db9beb" providerId="LiveId" clId="{53A4EFC1-CC67-4F22-BCC2-8056917B7CFD}" dt="2023-12-15T21:22:57.482" v="2597" actId="20577"/>
          <ac:spMkLst>
            <pc:docMk/>
            <pc:sldMk cId="2641430683" sldId="565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21:32:59.365" v="2613" actId="478"/>
          <ac:spMkLst>
            <pc:docMk/>
            <pc:sldMk cId="2641430683" sldId="565"/>
            <ac:spMk id="4" creationId="{3AE2B0F7-F4B3-943E-FEBE-2F417A7513D3}"/>
          </ac:spMkLst>
        </pc:spChg>
        <pc:spChg chg="add del">
          <ac:chgData name="tariu Main" userId="7d83114226db9beb" providerId="LiveId" clId="{53A4EFC1-CC67-4F22-BCC2-8056917B7CFD}" dt="2023-12-15T21:32:03.047" v="2599" actId="22"/>
          <ac:spMkLst>
            <pc:docMk/>
            <pc:sldMk cId="2641430683" sldId="565"/>
            <ac:spMk id="6" creationId="{20CFAD58-7586-C77D-04E8-DFA4A972C682}"/>
          </ac:spMkLst>
        </pc:spChg>
        <pc:spChg chg="del mod">
          <ac:chgData name="tariu Main" userId="7d83114226db9beb" providerId="LiveId" clId="{53A4EFC1-CC67-4F22-BCC2-8056917B7CFD}" dt="2023-12-15T21:44:57.336" v="2640" actId="478"/>
          <ac:spMkLst>
            <pc:docMk/>
            <pc:sldMk cId="2641430683" sldId="565"/>
            <ac:spMk id="7" creationId="{8B87D7E5-823D-A8EB-57A9-E50BF6972E06}"/>
          </ac:spMkLst>
        </pc:spChg>
        <pc:spChg chg="del">
          <ac:chgData name="tariu Main" userId="7d83114226db9beb" providerId="LiveId" clId="{53A4EFC1-CC67-4F22-BCC2-8056917B7CFD}" dt="2023-12-15T21:44:54.827" v="2639" actId="478"/>
          <ac:spMkLst>
            <pc:docMk/>
            <pc:sldMk cId="2641430683" sldId="565"/>
            <ac:spMk id="9" creationId="{49A6344C-B0AF-CFFD-BA8A-889DED692B7D}"/>
          </ac:spMkLst>
        </pc:spChg>
        <pc:spChg chg="add del mod">
          <ac:chgData name="tariu Main" userId="7d83114226db9beb" providerId="LiveId" clId="{53A4EFC1-CC67-4F22-BCC2-8056917B7CFD}" dt="2023-12-15T21:44:39.950" v="2636" actId="478"/>
          <ac:spMkLst>
            <pc:docMk/>
            <pc:sldMk cId="2641430683" sldId="565"/>
            <ac:spMk id="10" creationId="{C6D21271-86B9-F83B-18DC-80C322D2394D}"/>
          </ac:spMkLst>
        </pc:spChg>
        <pc:spChg chg="add mod">
          <ac:chgData name="tariu Main" userId="7d83114226db9beb" providerId="LiveId" clId="{53A4EFC1-CC67-4F22-BCC2-8056917B7CFD}" dt="2023-12-15T21:44:51.519" v="2638" actId="207"/>
          <ac:spMkLst>
            <pc:docMk/>
            <pc:sldMk cId="2641430683" sldId="565"/>
            <ac:spMk id="11" creationId="{71CB22EF-DF03-E7F6-48E5-3F33623057C6}"/>
          </ac:spMkLst>
        </pc:spChg>
        <pc:spChg chg="add mod">
          <ac:chgData name="tariu Main" userId="7d83114226db9beb" providerId="LiveId" clId="{53A4EFC1-CC67-4F22-BCC2-8056917B7CFD}" dt="2023-12-15T21:47:39.849" v="2654" actId="1076"/>
          <ac:spMkLst>
            <pc:docMk/>
            <pc:sldMk cId="2641430683" sldId="565"/>
            <ac:spMk id="14" creationId="{1D0400F1-C595-1915-47D0-00C8FD1A97DC}"/>
          </ac:spMkLst>
        </pc:spChg>
        <pc:spChg chg="add mod">
          <ac:chgData name="tariu Main" userId="7d83114226db9beb" providerId="LiveId" clId="{53A4EFC1-CC67-4F22-BCC2-8056917B7CFD}" dt="2023-12-15T21:48:50.401" v="2676" actId="1076"/>
          <ac:spMkLst>
            <pc:docMk/>
            <pc:sldMk cId="2641430683" sldId="565"/>
            <ac:spMk id="15" creationId="{3CCFDC48-BA79-1741-15E0-E4F60399AFD2}"/>
          </ac:spMkLst>
        </pc:spChg>
        <pc:picChg chg="del">
          <ac:chgData name="tariu Main" userId="7d83114226db9beb" providerId="LiveId" clId="{53A4EFC1-CC67-4F22-BCC2-8056917B7CFD}" dt="2023-12-15T21:43:30.312" v="2624" actId="478"/>
          <ac:picMkLst>
            <pc:docMk/>
            <pc:sldMk cId="2641430683" sldId="565"/>
            <ac:picMk id="3" creationId="{BD51AECB-749F-1B54-5F0D-809F7C402788}"/>
          </ac:picMkLst>
        </pc:picChg>
        <pc:picChg chg="add mod">
          <ac:chgData name="tariu Main" userId="7d83114226db9beb" providerId="LiveId" clId="{53A4EFC1-CC67-4F22-BCC2-8056917B7CFD}" dt="2023-12-15T21:43:50.686" v="2632" actId="1076"/>
          <ac:picMkLst>
            <pc:docMk/>
            <pc:sldMk cId="2641430683" sldId="565"/>
            <ac:picMk id="13" creationId="{6A05E249-C340-A6D8-FA43-38109864CCD6}"/>
          </ac:picMkLst>
        </pc:picChg>
      </pc:sldChg>
      <pc:sldChg chg="addSp delSp modSp add mod">
        <pc:chgData name="tariu Main" userId="7d83114226db9beb" providerId="LiveId" clId="{53A4EFC1-CC67-4F22-BCC2-8056917B7CFD}" dt="2023-12-15T22:12:43.316" v="2899" actId="1076"/>
        <pc:sldMkLst>
          <pc:docMk/>
          <pc:sldMk cId="530509239" sldId="566"/>
        </pc:sldMkLst>
        <pc:spChg chg="add mod">
          <ac:chgData name="tariu Main" userId="7d83114226db9beb" providerId="LiveId" clId="{53A4EFC1-CC67-4F22-BCC2-8056917B7CFD}" dt="2023-12-15T22:12:43.316" v="2899" actId="1076"/>
          <ac:spMkLst>
            <pc:docMk/>
            <pc:sldMk cId="530509239" sldId="566"/>
            <ac:spMk id="3" creationId="{77E78B74-0BAE-D011-4482-79AF3C6342A9}"/>
          </ac:spMkLst>
        </pc:spChg>
        <pc:spChg chg="add mod">
          <ac:chgData name="tariu Main" userId="7d83114226db9beb" providerId="LiveId" clId="{53A4EFC1-CC67-4F22-BCC2-8056917B7CFD}" dt="2023-12-15T21:58:08.421" v="2779" actId="1038"/>
          <ac:spMkLst>
            <pc:docMk/>
            <pc:sldMk cId="530509239" sldId="566"/>
            <ac:spMk id="5" creationId="{793F075A-B84D-509A-5D46-A23D8B308811}"/>
          </ac:spMkLst>
        </pc:spChg>
        <pc:spChg chg="mod">
          <ac:chgData name="tariu Main" userId="7d83114226db9beb" providerId="LiveId" clId="{53A4EFC1-CC67-4F22-BCC2-8056917B7CFD}" dt="2023-12-15T21:49:16.469" v="2678" actId="207"/>
          <ac:spMkLst>
            <pc:docMk/>
            <pc:sldMk cId="530509239" sldId="566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5T21:49:53.045" v="2682" actId="478"/>
          <ac:spMkLst>
            <pc:docMk/>
            <pc:sldMk cId="530509239" sldId="566"/>
            <ac:spMk id="14" creationId="{1D0400F1-C595-1915-47D0-00C8FD1A97DC}"/>
          </ac:spMkLst>
        </pc:spChg>
        <pc:spChg chg="del">
          <ac:chgData name="tariu Main" userId="7d83114226db9beb" providerId="LiveId" clId="{53A4EFC1-CC67-4F22-BCC2-8056917B7CFD}" dt="2023-12-15T21:49:51.260" v="2681" actId="478"/>
          <ac:spMkLst>
            <pc:docMk/>
            <pc:sldMk cId="530509239" sldId="566"/>
            <ac:spMk id="15" creationId="{3CCFDC48-BA79-1741-15E0-E4F60399AFD2}"/>
          </ac:spMkLst>
        </pc:spChg>
      </pc:sldChg>
      <pc:sldChg chg="addSp modSp add mod">
        <pc:chgData name="tariu Main" userId="7d83114226db9beb" providerId="LiveId" clId="{53A4EFC1-CC67-4F22-BCC2-8056917B7CFD}" dt="2023-12-15T22:02:42.874" v="2832" actId="1038"/>
        <pc:sldMkLst>
          <pc:docMk/>
          <pc:sldMk cId="3049459950" sldId="567"/>
        </pc:sldMkLst>
        <pc:spChg chg="mod">
          <ac:chgData name="tariu Main" userId="7d83114226db9beb" providerId="LiveId" clId="{53A4EFC1-CC67-4F22-BCC2-8056917B7CFD}" dt="2023-12-15T22:01:22.820" v="2804" actId="20577"/>
          <ac:spMkLst>
            <pc:docMk/>
            <pc:sldMk cId="3049459950" sldId="567"/>
            <ac:spMk id="3" creationId="{77E78B74-0BAE-D011-4482-79AF3C6342A9}"/>
          </ac:spMkLst>
        </pc:spChg>
        <pc:picChg chg="add mod">
          <ac:chgData name="tariu Main" userId="7d83114226db9beb" providerId="LiveId" clId="{53A4EFC1-CC67-4F22-BCC2-8056917B7CFD}" dt="2023-12-15T22:02:42.874" v="2832" actId="1038"/>
          <ac:picMkLst>
            <pc:docMk/>
            <pc:sldMk cId="3049459950" sldId="567"/>
            <ac:picMk id="6" creationId="{E91A8FF1-FCD7-1E2A-FAAA-1CBD37A27540}"/>
          </ac:picMkLst>
        </pc:picChg>
      </pc:sldChg>
      <pc:sldChg chg="addSp delSp modSp add mod">
        <pc:chgData name="tariu Main" userId="7d83114226db9beb" providerId="LiveId" clId="{53A4EFC1-CC67-4F22-BCC2-8056917B7CFD}" dt="2023-12-15T22:15:05.931" v="2914" actId="20577"/>
        <pc:sldMkLst>
          <pc:docMk/>
          <pc:sldMk cId="4019210864" sldId="568"/>
        </pc:sldMkLst>
        <pc:spChg chg="mod">
          <ac:chgData name="tariu Main" userId="7d83114226db9beb" providerId="LiveId" clId="{53A4EFC1-CC67-4F22-BCC2-8056917B7CFD}" dt="2023-12-15T22:03:58.042" v="2846" actId="20577"/>
          <ac:spMkLst>
            <pc:docMk/>
            <pc:sldMk cId="4019210864" sldId="568"/>
            <ac:spMk id="3" creationId="{77E78B74-0BAE-D011-4482-79AF3C6342A9}"/>
          </ac:spMkLst>
        </pc:spChg>
        <pc:spChg chg="add mod">
          <ac:chgData name="tariu Main" userId="7d83114226db9beb" providerId="LiveId" clId="{53A4EFC1-CC67-4F22-BCC2-8056917B7CFD}" dt="2023-12-15T22:15:05.931" v="2914" actId="20577"/>
          <ac:spMkLst>
            <pc:docMk/>
            <pc:sldMk cId="4019210864" sldId="568"/>
            <ac:spMk id="4" creationId="{4A29C7CF-9736-A44B-B209-ACEBCBBF9061}"/>
          </ac:spMkLst>
        </pc:spChg>
        <pc:picChg chg="del">
          <ac:chgData name="tariu Main" userId="7d83114226db9beb" providerId="LiveId" clId="{53A4EFC1-CC67-4F22-BCC2-8056917B7CFD}" dt="2023-12-15T22:04:13.165" v="2847" actId="478"/>
          <ac:picMkLst>
            <pc:docMk/>
            <pc:sldMk cId="4019210864" sldId="568"/>
            <ac:picMk id="6" creationId="{E91A8FF1-FCD7-1E2A-FAAA-1CBD37A27540}"/>
          </ac:picMkLst>
        </pc:picChg>
      </pc:sldChg>
      <pc:sldChg chg="modSp add mod">
        <pc:chgData name="tariu Main" userId="7d83114226db9beb" providerId="LiveId" clId="{53A4EFC1-CC67-4F22-BCC2-8056917B7CFD}" dt="2023-12-15T22:16:25.235" v="2996" actId="1076"/>
        <pc:sldMkLst>
          <pc:docMk/>
          <pc:sldMk cId="69103500" sldId="569"/>
        </pc:sldMkLst>
        <pc:spChg chg="mod">
          <ac:chgData name="tariu Main" userId="7d83114226db9beb" providerId="LiveId" clId="{53A4EFC1-CC67-4F22-BCC2-8056917B7CFD}" dt="2023-12-15T22:15:43.281" v="2924" actId="1076"/>
          <ac:spMkLst>
            <pc:docMk/>
            <pc:sldMk cId="69103500" sldId="569"/>
            <ac:spMk id="3" creationId="{77E78B74-0BAE-D011-4482-79AF3C6342A9}"/>
          </ac:spMkLst>
        </pc:spChg>
        <pc:spChg chg="mod">
          <ac:chgData name="tariu Main" userId="7d83114226db9beb" providerId="LiveId" clId="{53A4EFC1-CC67-4F22-BCC2-8056917B7CFD}" dt="2023-12-15T22:16:25.235" v="2996" actId="1076"/>
          <ac:spMkLst>
            <pc:docMk/>
            <pc:sldMk cId="69103500" sldId="569"/>
            <ac:spMk id="4" creationId="{4A29C7CF-9736-A44B-B209-ACEBCBBF9061}"/>
          </ac:spMkLst>
        </pc:spChg>
        <pc:spChg chg="mod">
          <ac:chgData name="tariu Main" userId="7d83114226db9beb" providerId="LiveId" clId="{53A4EFC1-CC67-4F22-BCC2-8056917B7CFD}" dt="2023-12-15T22:15:39.771" v="2923" actId="404"/>
          <ac:spMkLst>
            <pc:docMk/>
            <pc:sldMk cId="69103500" sldId="569"/>
            <ac:spMk id="11" creationId="{71CB22EF-DF03-E7F6-48E5-3F33623057C6}"/>
          </ac:spMkLst>
        </pc:spChg>
      </pc:sldChg>
      <pc:sldChg chg="addSp delSp modSp add mod">
        <pc:chgData name="tariu Main" userId="7d83114226db9beb" providerId="LiveId" clId="{53A4EFC1-CC67-4F22-BCC2-8056917B7CFD}" dt="2023-12-15T22:40:51.122" v="3104" actId="20577"/>
        <pc:sldMkLst>
          <pc:docMk/>
          <pc:sldMk cId="1947284229" sldId="570"/>
        </pc:sldMkLst>
        <pc:spChg chg="mod">
          <ac:chgData name="tariu Main" userId="7d83114226db9beb" providerId="LiveId" clId="{53A4EFC1-CC67-4F22-BCC2-8056917B7CFD}" dt="2023-12-15T22:40:51.122" v="3104" actId="20577"/>
          <ac:spMkLst>
            <pc:docMk/>
            <pc:sldMk cId="1947284229" sldId="570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5T22:18:06.039" v="3018" actId="1076"/>
          <ac:spMkLst>
            <pc:docMk/>
            <pc:sldMk cId="1947284229" sldId="570"/>
            <ac:spMk id="5" creationId="{1B9864C6-B080-3242-3894-4BB8C628578F}"/>
          </ac:spMkLst>
        </pc:spChg>
        <pc:spChg chg="add mod">
          <ac:chgData name="tariu Main" userId="7d83114226db9beb" providerId="LiveId" clId="{53A4EFC1-CC67-4F22-BCC2-8056917B7CFD}" dt="2023-12-15T22:18:23.841" v="3026" actId="20577"/>
          <ac:spMkLst>
            <pc:docMk/>
            <pc:sldMk cId="1947284229" sldId="570"/>
            <ac:spMk id="6" creationId="{183D02F4-FA40-04B9-F963-3796DCAFA938}"/>
          </ac:spMkLst>
        </pc:spChg>
        <pc:spChg chg="add mod">
          <ac:chgData name="tariu Main" userId="7d83114226db9beb" providerId="LiveId" clId="{53A4EFC1-CC67-4F22-BCC2-8056917B7CFD}" dt="2023-12-15T22:18:18.148" v="3024" actId="20577"/>
          <ac:spMkLst>
            <pc:docMk/>
            <pc:sldMk cId="1947284229" sldId="570"/>
            <ac:spMk id="7" creationId="{E4426589-AD66-EA80-34F7-261453EA3EF1}"/>
          </ac:spMkLst>
        </pc:spChg>
        <pc:spChg chg="mod">
          <ac:chgData name="tariu Main" userId="7d83114226db9beb" providerId="LiveId" clId="{53A4EFC1-CC67-4F22-BCC2-8056917B7CFD}" dt="2023-12-15T22:19:47.529" v="3089" actId="1076"/>
          <ac:spMkLst>
            <pc:docMk/>
            <pc:sldMk cId="1947284229" sldId="570"/>
            <ac:spMk id="9" creationId="{DAB41D2E-AF13-D472-D5A4-0C0CB603614A}"/>
          </ac:spMkLst>
        </pc:spChg>
        <pc:spChg chg="add mod">
          <ac:chgData name="tariu Main" userId="7d83114226db9beb" providerId="LiveId" clId="{53A4EFC1-CC67-4F22-BCC2-8056917B7CFD}" dt="2023-12-15T22:18:49.363" v="3031" actId="1076"/>
          <ac:spMkLst>
            <pc:docMk/>
            <pc:sldMk cId="1947284229" sldId="570"/>
            <ac:spMk id="10" creationId="{AC460FB4-5AB6-6607-4AD4-A622C2231DE6}"/>
          </ac:spMkLst>
        </pc:spChg>
        <pc:spChg chg="add del mod">
          <ac:chgData name="tariu Main" userId="7d83114226db9beb" providerId="LiveId" clId="{53A4EFC1-CC67-4F22-BCC2-8056917B7CFD}" dt="2023-12-15T22:19:01.528" v="3041"/>
          <ac:spMkLst>
            <pc:docMk/>
            <pc:sldMk cId="1947284229" sldId="570"/>
            <ac:spMk id="11" creationId="{71BC53AB-7911-455A-C9D0-C2307B637C9D}"/>
          </ac:spMkLst>
        </pc:spChg>
        <pc:spChg chg="add del mod">
          <ac:chgData name="tariu Main" userId="7d83114226db9beb" providerId="LiveId" clId="{53A4EFC1-CC67-4F22-BCC2-8056917B7CFD}" dt="2023-12-15T22:19:00.133" v="3040"/>
          <ac:spMkLst>
            <pc:docMk/>
            <pc:sldMk cId="1947284229" sldId="570"/>
            <ac:spMk id="12" creationId="{7413569F-0364-08D6-9E81-EA7F07515AAF}"/>
          </ac:spMkLst>
        </pc:spChg>
      </pc:sldChg>
      <pc:sldChg chg="modSp add mod">
        <pc:chgData name="tariu Main" userId="7d83114226db9beb" providerId="LiveId" clId="{53A4EFC1-CC67-4F22-BCC2-8056917B7CFD}" dt="2023-12-15T22:42:30.613" v="3120" actId="13926"/>
        <pc:sldMkLst>
          <pc:docMk/>
          <pc:sldMk cId="1415187297" sldId="571"/>
        </pc:sldMkLst>
        <pc:spChg chg="mod">
          <ac:chgData name="tariu Main" userId="7d83114226db9beb" providerId="LiveId" clId="{53A4EFC1-CC67-4F22-BCC2-8056917B7CFD}" dt="2023-12-15T22:42:30.613" v="3120" actId="13926"/>
          <ac:spMkLst>
            <pc:docMk/>
            <pc:sldMk cId="1415187297" sldId="571"/>
            <ac:spMk id="5" creationId="{D70E6B98-7A87-5654-2368-43C807401A67}"/>
          </ac:spMkLst>
        </pc:spChg>
      </pc:sldChg>
      <pc:sldChg chg="addSp delSp modSp add mod">
        <pc:chgData name="tariu Main" userId="7d83114226db9beb" providerId="LiveId" clId="{53A4EFC1-CC67-4F22-BCC2-8056917B7CFD}" dt="2023-12-15T22:46:42.290" v="3201" actId="478"/>
        <pc:sldMkLst>
          <pc:docMk/>
          <pc:sldMk cId="2771083102" sldId="572"/>
        </pc:sldMkLst>
        <pc:spChg chg="del">
          <ac:chgData name="tariu Main" userId="7d83114226db9beb" providerId="LiveId" clId="{53A4EFC1-CC67-4F22-BCC2-8056917B7CFD}" dt="2023-12-15T22:44:34.727" v="3138" actId="478"/>
          <ac:spMkLst>
            <pc:docMk/>
            <pc:sldMk cId="2771083102" sldId="572"/>
            <ac:spMk id="3" creationId="{77E78B74-0BAE-D011-4482-79AF3C6342A9}"/>
          </ac:spMkLst>
        </pc:spChg>
        <pc:spChg chg="del">
          <ac:chgData name="tariu Main" userId="7d83114226db9beb" providerId="LiveId" clId="{53A4EFC1-CC67-4F22-BCC2-8056917B7CFD}" dt="2023-12-15T22:44:57.811" v="3142" actId="478"/>
          <ac:spMkLst>
            <pc:docMk/>
            <pc:sldMk cId="2771083102" sldId="572"/>
            <ac:spMk id="5" creationId="{793F075A-B84D-509A-5D46-A23D8B308811}"/>
          </ac:spMkLst>
        </pc:spChg>
        <pc:spChg chg="add mod">
          <ac:chgData name="tariu Main" userId="7d83114226db9beb" providerId="LiveId" clId="{53A4EFC1-CC67-4F22-BCC2-8056917B7CFD}" dt="2023-12-15T22:45:27.934" v="3152" actId="1076"/>
          <ac:spMkLst>
            <pc:docMk/>
            <pc:sldMk cId="2771083102" sldId="572"/>
            <ac:spMk id="7" creationId="{8818B1A0-FDB0-4E52-622B-D0EFFA45A285}"/>
          </ac:spMkLst>
        </pc:spChg>
        <pc:spChg chg="add mod">
          <ac:chgData name="tariu Main" userId="7d83114226db9beb" providerId="LiveId" clId="{53A4EFC1-CC67-4F22-BCC2-8056917B7CFD}" dt="2023-12-15T22:45:25.304" v="3151" actId="1076"/>
          <ac:spMkLst>
            <pc:docMk/>
            <pc:sldMk cId="2771083102" sldId="572"/>
            <ac:spMk id="9" creationId="{06C9A544-141B-C940-C7DE-8E685FFD24FF}"/>
          </ac:spMkLst>
        </pc:spChg>
        <pc:spChg chg="add mod">
          <ac:chgData name="tariu Main" userId="7d83114226db9beb" providerId="LiveId" clId="{53A4EFC1-CC67-4F22-BCC2-8056917B7CFD}" dt="2023-12-15T22:45:22.551" v="3150" actId="1076"/>
          <ac:spMkLst>
            <pc:docMk/>
            <pc:sldMk cId="2771083102" sldId="572"/>
            <ac:spMk id="10" creationId="{465709CA-9AF6-DB1D-C373-142B9BD1739F}"/>
          </ac:spMkLst>
        </pc:spChg>
        <pc:spChg chg="mod">
          <ac:chgData name="tariu Main" userId="7d83114226db9beb" providerId="LiveId" clId="{53A4EFC1-CC67-4F22-BCC2-8056917B7CFD}" dt="2023-12-15T22:45:44.810" v="3157" actId="1076"/>
          <ac:spMkLst>
            <pc:docMk/>
            <pc:sldMk cId="2771083102" sldId="572"/>
            <ac:spMk id="11" creationId="{71CB22EF-DF03-E7F6-48E5-3F33623057C6}"/>
          </ac:spMkLst>
        </pc:spChg>
        <pc:spChg chg="add mod">
          <ac:chgData name="tariu Main" userId="7d83114226db9beb" providerId="LiveId" clId="{53A4EFC1-CC67-4F22-BCC2-8056917B7CFD}" dt="2023-12-15T22:45:39.592" v="3155" actId="1076"/>
          <ac:spMkLst>
            <pc:docMk/>
            <pc:sldMk cId="2771083102" sldId="572"/>
            <ac:spMk id="12" creationId="{775FAD1F-521B-8B97-DC0D-C09BBDDA900F}"/>
          </ac:spMkLst>
        </pc:spChg>
        <pc:spChg chg="add del mod">
          <ac:chgData name="tariu Main" userId="7d83114226db9beb" providerId="LiveId" clId="{53A4EFC1-CC67-4F22-BCC2-8056917B7CFD}" dt="2023-12-15T22:46:42.290" v="3201" actId="478"/>
          <ac:spMkLst>
            <pc:docMk/>
            <pc:sldMk cId="2771083102" sldId="572"/>
            <ac:spMk id="14" creationId="{DDE53D05-36D3-371F-372B-57396B27434A}"/>
          </ac:spMkLst>
        </pc:spChg>
        <pc:picChg chg="add mod">
          <ac:chgData name="tariu Main" userId="7d83114226db9beb" providerId="LiveId" clId="{53A4EFC1-CC67-4F22-BCC2-8056917B7CFD}" dt="2023-12-15T22:45:19.280" v="3149" actId="1076"/>
          <ac:picMkLst>
            <pc:docMk/>
            <pc:sldMk cId="2771083102" sldId="572"/>
            <ac:picMk id="4" creationId="{35574175-5D17-6E21-F152-2569BDD38B9D}"/>
          </ac:picMkLst>
        </pc:picChg>
        <pc:picChg chg="del">
          <ac:chgData name="tariu Main" userId="7d83114226db9beb" providerId="LiveId" clId="{53A4EFC1-CC67-4F22-BCC2-8056917B7CFD}" dt="2023-12-15T22:44:29.116" v="3137" actId="478"/>
          <ac:picMkLst>
            <pc:docMk/>
            <pc:sldMk cId="2771083102" sldId="572"/>
            <ac:picMk id="6" creationId="{E91A8FF1-FCD7-1E2A-FAAA-1CBD37A27540}"/>
          </ac:picMkLst>
        </pc:picChg>
        <pc:picChg chg="del">
          <ac:chgData name="tariu Main" userId="7d83114226db9beb" providerId="LiveId" clId="{53A4EFC1-CC67-4F22-BCC2-8056917B7CFD}" dt="2023-12-15T22:44:45.737" v="3141" actId="478"/>
          <ac:picMkLst>
            <pc:docMk/>
            <pc:sldMk cId="2771083102" sldId="572"/>
            <ac:picMk id="13" creationId="{6A05E249-C340-A6D8-FA43-38109864CCD6}"/>
          </ac:picMkLst>
        </pc:picChg>
      </pc:sldChg>
      <pc:sldChg chg="addSp delSp modSp add mod">
        <pc:chgData name="tariu Main" userId="7d83114226db9beb" providerId="LiveId" clId="{53A4EFC1-CC67-4F22-BCC2-8056917B7CFD}" dt="2023-12-15T22:51:38.727" v="3208" actId="1076"/>
        <pc:sldMkLst>
          <pc:docMk/>
          <pc:sldMk cId="1869434738" sldId="573"/>
        </pc:sldMkLst>
        <pc:spChg chg="add mod">
          <ac:chgData name="tariu Main" userId="7d83114226db9beb" providerId="LiveId" clId="{53A4EFC1-CC67-4F22-BCC2-8056917B7CFD}" dt="2023-12-15T22:51:38.727" v="3208" actId="1076"/>
          <ac:spMkLst>
            <pc:docMk/>
            <pc:sldMk cId="1869434738" sldId="573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5T22:51:27.217" v="3204" actId="478"/>
          <ac:spMkLst>
            <pc:docMk/>
            <pc:sldMk cId="1869434738" sldId="573"/>
            <ac:spMk id="14" creationId="{DDE53D05-36D3-371F-372B-57396B27434A}"/>
          </ac:spMkLst>
        </pc:spChg>
      </pc:sldChg>
      <pc:sldChg chg="addSp delSp modSp add mod">
        <pc:chgData name="tariu Main" userId="7d83114226db9beb" providerId="LiveId" clId="{53A4EFC1-CC67-4F22-BCC2-8056917B7CFD}" dt="2023-12-16T22:38:11.575" v="5707" actId="14100"/>
        <pc:sldMkLst>
          <pc:docMk/>
          <pc:sldMk cId="4254973497" sldId="574"/>
        </pc:sldMkLst>
        <pc:spChg chg="mod">
          <ac:chgData name="tariu Main" userId="7d83114226db9beb" providerId="LiveId" clId="{53A4EFC1-CC67-4F22-BCC2-8056917B7CFD}" dt="2023-12-15T23:37:25.020" v="3570" actId="20577"/>
          <ac:spMkLst>
            <pc:docMk/>
            <pc:sldMk cId="4254973497" sldId="574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22:55:19.268" v="3303" actId="478"/>
          <ac:spMkLst>
            <pc:docMk/>
            <pc:sldMk cId="4254973497" sldId="574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7" creationId="{8818B1A0-FDB0-4E52-622B-D0EFFA45A285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9" creationId="{06C9A544-141B-C940-C7DE-8E685FFD24FF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10" creationId="{465709CA-9AF6-DB1D-C373-142B9BD1739F}"/>
          </ac:spMkLst>
        </pc:spChg>
        <pc:spChg chg="del">
          <ac:chgData name="tariu Main" userId="7d83114226db9beb" providerId="LiveId" clId="{53A4EFC1-CC67-4F22-BCC2-8056917B7CFD}" dt="2023-12-15T22:55:14.795" v="3302" actId="478"/>
          <ac:spMkLst>
            <pc:docMk/>
            <pc:sldMk cId="4254973497" sldId="574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12" creationId="{775FAD1F-521B-8B97-DC0D-C09BBDDA900F}"/>
          </ac:spMkLst>
        </pc:spChg>
        <pc:spChg chg="add mod">
          <ac:chgData name="tariu Main" userId="7d83114226db9beb" providerId="LiveId" clId="{53A4EFC1-CC67-4F22-BCC2-8056917B7CFD}" dt="2023-12-16T19:54:12.243" v="5361" actId="20577"/>
          <ac:spMkLst>
            <pc:docMk/>
            <pc:sldMk cId="4254973497" sldId="574"/>
            <ac:spMk id="13" creationId="{89DEB83D-7520-77B2-3E6C-A4030AEE7285}"/>
          </ac:spMkLst>
        </pc:spChg>
        <pc:picChg chg="add mod">
          <ac:chgData name="tariu Main" userId="7d83114226db9beb" providerId="LiveId" clId="{53A4EFC1-CC67-4F22-BCC2-8056917B7CFD}" dt="2023-12-16T22:38:11.575" v="5707" actId="14100"/>
          <ac:picMkLst>
            <pc:docMk/>
            <pc:sldMk cId="4254973497" sldId="574"/>
            <ac:picMk id="4" creationId="{0DB12127-E72B-9EEF-C13D-D25C1C6EDC28}"/>
          </ac:picMkLst>
        </pc:picChg>
        <pc:picChg chg="del">
          <ac:chgData name="tariu Main" userId="7d83114226db9beb" providerId="LiveId" clId="{53A4EFC1-CC67-4F22-BCC2-8056917B7CFD}" dt="2023-12-15T22:55:09.183" v="3300" actId="478"/>
          <ac:picMkLst>
            <pc:docMk/>
            <pc:sldMk cId="4254973497" sldId="574"/>
            <ac:picMk id="4" creationId="{35574175-5D17-6E21-F152-2569BDD38B9D}"/>
          </ac:picMkLst>
        </pc:picChg>
        <pc:picChg chg="add del mod">
          <ac:chgData name="tariu Main" userId="7d83114226db9beb" providerId="LiveId" clId="{53A4EFC1-CC67-4F22-BCC2-8056917B7CFD}" dt="2023-12-16T22:37:39.558" v="5702" actId="478"/>
          <ac:picMkLst>
            <pc:docMk/>
            <pc:sldMk cId="4254973497" sldId="574"/>
            <ac:picMk id="6" creationId="{82436790-BE1C-30AE-775B-F10E99485182}"/>
          </ac:picMkLst>
        </pc:picChg>
      </pc:sldChg>
      <pc:sldChg chg="addSp delSp modSp add del mod">
        <pc:chgData name="tariu Main" userId="7d83114226db9beb" providerId="LiveId" clId="{53A4EFC1-CC67-4F22-BCC2-8056917B7CFD}" dt="2023-12-15T23:28:23.094" v="3515" actId="47"/>
        <pc:sldMkLst>
          <pc:docMk/>
          <pc:sldMk cId="860130793" sldId="575"/>
        </pc:sldMkLst>
        <pc:spChg chg="mod">
          <ac:chgData name="tariu Main" userId="7d83114226db9beb" providerId="LiveId" clId="{53A4EFC1-CC67-4F22-BCC2-8056917B7CFD}" dt="2023-12-15T22:52:58.285" v="3263" actId="20577"/>
          <ac:spMkLst>
            <pc:docMk/>
            <pc:sldMk cId="860130793" sldId="575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22:54:42.811" v="3298" actId="20577"/>
          <ac:spMkLst>
            <pc:docMk/>
            <pc:sldMk cId="860130793" sldId="575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2:54:10.622" v="3274" actId="207"/>
          <ac:spMkLst>
            <pc:docMk/>
            <pc:sldMk cId="860130793" sldId="575"/>
            <ac:spMk id="5" creationId="{35611522-D344-4EE8-03AC-CAB406FAD242}"/>
          </ac:spMkLst>
        </pc:spChg>
        <pc:spChg chg="add mod">
          <ac:chgData name="tariu Main" userId="7d83114226db9beb" providerId="LiveId" clId="{53A4EFC1-CC67-4F22-BCC2-8056917B7CFD}" dt="2023-12-15T22:53:41.345" v="3271" actId="1076"/>
          <ac:spMkLst>
            <pc:docMk/>
            <pc:sldMk cId="860130793" sldId="575"/>
            <ac:spMk id="6" creationId="{138CB8E1-80C7-5AE8-51AE-5BA56EE57859}"/>
          </ac:spMkLst>
        </pc:spChg>
        <pc:spChg chg="del">
          <ac:chgData name="tariu Main" userId="7d83114226db9beb" providerId="LiveId" clId="{53A4EFC1-CC67-4F22-BCC2-8056917B7CFD}" dt="2023-12-15T22:53:35.013" v="3268" actId="478"/>
          <ac:spMkLst>
            <pc:docMk/>
            <pc:sldMk cId="860130793" sldId="575"/>
            <ac:spMk id="7" creationId="{5E8D9B47-E032-DFCF-2933-1B21836159B1}"/>
          </ac:spMkLst>
        </pc:spChg>
      </pc:sldChg>
      <pc:sldChg chg="add">
        <pc:chgData name="tariu Main" userId="7d83114226db9beb" providerId="LiveId" clId="{53A4EFC1-CC67-4F22-BCC2-8056917B7CFD}" dt="2023-12-15T22:52:49.897" v="3242"/>
        <pc:sldMkLst>
          <pc:docMk/>
          <pc:sldMk cId="885985671" sldId="576"/>
        </pc:sldMkLst>
      </pc:sldChg>
      <pc:sldChg chg="addSp delSp modSp add mod">
        <pc:chgData name="tariu Main" userId="7d83114226db9beb" providerId="LiveId" clId="{53A4EFC1-CC67-4F22-BCC2-8056917B7CFD}" dt="2023-12-15T23:36:02.205" v="3542" actId="478"/>
        <pc:sldMkLst>
          <pc:docMk/>
          <pc:sldMk cId="3645354545" sldId="577"/>
        </pc:sldMkLst>
        <pc:spChg chg="mod">
          <ac:chgData name="tariu Main" userId="7d83114226db9beb" providerId="LiveId" clId="{53A4EFC1-CC67-4F22-BCC2-8056917B7CFD}" dt="2023-12-15T23:26:07.273" v="3513" actId="20577"/>
          <ac:spMkLst>
            <pc:docMk/>
            <pc:sldMk cId="3645354545" sldId="577"/>
            <ac:spMk id="4" creationId="{3AE2B0F7-F4B3-943E-FEBE-2F417A7513D3}"/>
          </ac:spMkLst>
        </pc:spChg>
        <pc:spChg chg="del mod">
          <ac:chgData name="tariu Main" userId="7d83114226db9beb" providerId="LiveId" clId="{53A4EFC1-CC67-4F22-BCC2-8056917B7CFD}" dt="2023-12-15T23:32:07.347" v="3533" actId="478"/>
          <ac:spMkLst>
            <pc:docMk/>
            <pc:sldMk cId="3645354545" sldId="577"/>
            <ac:spMk id="5" creationId="{35611522-D344-4EE8-03AC-CAB406FAD242}"/>
          </ac:spMkLst>
        </pc:spChg>
        <pc:spChg chg="del mod">
          <ac:chgData name="tariu Main" userId="7d83114226db9beb" providerId="LiveId" clId="{53A4EFC1-CC67-4F22-BCC2-8056917B7CFD}" dt="2023-12-15T23:36:02.205" v="3542" actId="478"/>
          <ac:spMkLst>
            <pc:docMk/>
            <pc:sldMk cId="3645354545" sldId="577"/>
            <ac:spMk id="6" creationId="{138CB8E1-80C7-5AE8-51AE-5BA56EE57859}"/>
          </ac:spMkLst>
        </pc:spChg>
        <pc:spChg chg="add mod">
          <ac:chgData name="tariu Main" userId="7d83114226db9beb" providerId="LiveId" clId="{53A4EFC1-CC67-4F22-BCC2-8056917B7CFD}" dt="2023-12-15T23:31:52.422" v="3531" actId="1076"/>
          <ac:spMkLst>
            <pc:docMk/>
            <pc:sldMk cId="3645354545" sldId="577"/>
            <ac:spMk id="7" creationId="{F91663BA-508B-02B5-72A3-65161D0976BB}"/>
          </ac:spMkLst>
        </pc:spChg>
      </pc:sldChg>
      <pc:sldChg chg="modSp add">
        <pc:chgData name="tariu Main" userId="7d83114226db9beb" providerId="LiveId" clId="{53A4EFC1-CC67-4F22-BCC2-8056917B7CFD}" dt="2023-12-16T16:16:47.172" v="3923" actId="20577"/>
        <pc:sldMkLst>
          <pc:docMk/>
          <pc:sldMk cId="3369355497" sldId="578"/>
        </pc:sldMkLst>
        <pc:spChg chg="mod">
          <ac:chgData name="tariu Main" userId="7d83114226db9beb" providerId="LiveId" clId="{53A4EFC1-CC67-4F22-BCC2-8056917B7CFD}" dt="2023-12-16T16:16:47.172" v="3923" actId="20577"/>
          <ac:spMkLst>
            <pc:docMk/>
            <pc:sldMk cId="3369355497" sldId="578"/>
            <ac:spMk id="4" creationId="{3AE2B0F7-F4B3-943E-FEBE-2F417A7513D3}"/>
          </ac:spMkLst>
        </pc:spChg>
      </pc:sldChg>
      <pc:sldChg chg="delSp modSp add mod">
        <pc:chgData name="tariu Main" userId="7d83114226db9beb" providerId="LiveId" clId="{53A4EFC1-CC67-4F22-BCC2-8056917B7CFD}" dt="2023-12-15T23:33:34.205" v="3541" actId="1076"/>
        <pc:sldMkLst>
          <pc:docMk/>
          <pc:sldMk cId="2242328249" sldId="579"/>
        </pc:sldMkLst>
        <pc:spChg chg="del">
          <ac:chgData name="tariu Main" userId="7d83114226db9beb" providerId="LiveId" clId="{53A4EFC1-CC67-4F22-BCC2-8056917B7CFD}" dt="2023-12-15T23:33:20.605" v="3538" actId="478"/>
          <ac:spMkLst>
            <pc:docMk/>
            <pc:sldMk cId="2242328249" sldId="579"/>
            <ac:spMk id="5" creationId="{35611522-D344-4EE8-03AC-CAB406FAD242}"/>
          </ac:spMkLst>
        </pc:spChg>
        <pc:spChg chg="mod">
          <ac:chgData name="tariu Main" userId="7d83114226db9beb" providerId="LiveId" clId="{53A4EFC1-CC67-4F22-BCC2-8056917B7CFD}" dt="2023-12-15T23:33:34.205" v="3541" actId="1076"/>
          <ac:spMkLst>
            <pc:docMk/>
            <pc:sldMk cId="2242328249" sldId="579"/>
            <ac:spMk id="6" creationId="{138CB8E1-80C7-5AE8-51AE-5BA56EE57859}"/>
          </ac:spMkLst>
        </pc:spChg>
        <pc:spChg chg="mod">
          <ac:chgData name="tariu Main" userId="7d83114226db9beb" providerId="LiveId" clId="{53A4EFC1-CC67-4F22-BCC2-8056917B7CFD}" dt="2023-12-15T23:33:16.135" v="3537" actId="1076"/>
          <ac:spMkLst>
            <pc:docMk/>
            <pc:sldMk cId="2242328249" sldId="579"/>
            <ac:spMk id="7" creationId="{F91663BA-508B-02B5-72A3-65161D0976BB}"/>
          </ac:spMkLst>
        </pc:spChg>
      </pc:sldChg>
      <pc:sldChg chg="addSp delSp modSp add mod">
        <pc:chgData name="tariu Main" userId="7d83114226db9beb" providerId="LiveId" clId="{53A4EFC1-CC67-4F22-BCC2-8056917B7CFD}" dt="2023-12-16T00:15:46.455" v="3619" actId="1076"/>
        <pc:sldMkLst>
          <pc:docMk/>
          <pc:sldMk cId="2201206153" sldId="580"/>
        </pc:sldMkLst>
        <pc:spChg chg="mod">
          <ac:chgData name="tariu Main" userId="7d83114226db9beb" providerId="LiveId" clId="{53A4EFC1-CC67-4F22-BCC2-8056917B7CFD}" dt="2023-12-16T00:13:24.758" v="3601" actId="20577"/>
          <ac:spMkLst>
            <pc:docMk/>
            <pc:sldMk cId="2201206153" sldId="580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7" creationId="{8818B1A0-FDB0-4E52-622B-D0EFFA45A285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9" creationId="{06C9A544-141B-C940-C7DE-8E685FFD24FF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0" creationId="{465709CA-9AF6-DB1D-C373-142B9BD1739F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2" creationId="{775FAD1F-521B-8B97-DC0D-C09BBDDA900F}"/>
          </ac:spMkLst>
        </pc:spChg>
        <pc:picChg chg="del">
          <ac:chgData name="tariu Main" userId="7d83114226db9beb" providerId="LiveId" clId="{53A4EFC1-CC67-4F22-BCC2-8056917B7CFD}" dt="2023-12-16T00:13:45.635" v="3602" actId="478"/>
          <ac:picMkLst>
            <pc:docMk/>
            <pc:sldMk cId="2201206153" sldId="580"/>
            <ac:picMk id="4" creationId="{35574175-5D17-6E21-F152-2569BDD38B9D}"/>
          </ac:picMkLst>
        </pc:picChg>
        <pc:picChg chg="add del mod modCrop">
          <ac:chgData name="tariu Main" userId="7d83114226db9beb" providerId="LiveId" clId="{53A4EFC1-CC67-4F22-BCC2-8056917B7CFD}" dt="2023-12-16T00:15:18.502" v="3613" actId="478"/>
          <ac:picMkLst>
            <pc:docMk/>
            <pc:sldMk cId="2201206153" sldId="580"/>
            <ac:picMk id="5" creationId="{99D8BE77-4AD9-A639-C04E-CA11D1063901}"/>
          </ac:picMkLst>
        </pc:picChg>
        <pc:picChg chg="add del mod">
          <ac:chgData name="tariu Main" userId="7d83114226db9beb" providerId="LiveId" clId="{53A4EFC1-CC67-4F22-BCC2-8056917B7CFD}" dt="2023-12-16T00:15:21.036" v="3614" actId="478"/>
          <ac:picMkLst>
            <pc:docMk/>
            <pc:sldMk cId="2201206153" sldId="580"/>
            <ac:picMk id="13" creationId="{538E1D37-57E5-08F8-3DA8-A34CBF70FC5A}"/>
          </ac:picMkLst>
        </pc:picChg>
        <pc:picChg chg="add mod">
          <ac:chgData name="tariu Main" userId="7d83114226db9beb" providerId="LiveId" clId="{53A4EFC1-CC67-4F22-BCC2-8056917B7CFD}" dt="2023-12-16T00:15:46.455" v="3619" actId="1076"/>
          <ac:picMkLst>
            <pc:docMk/>
            <pc:sldMk cId="2201206153" sldId="580"/>
            <ac:picMk id="15" creationId="{61B9D9A4-8C1A-4D83-1AC8-9C6AF2D2C3A2}"/>
          </ac:picMkLst>
        </pc:picChg>
      </pc:sldChg>
      <pc:sldChg chg="addSp modSp add mod">
        <pc:chgData name="tariu Main" userId="7d83114226db9beb" providerId="LiveId" clId="{53A4EFC1-CC67-4F22-BCC2-8056917B7CFD}" dt="2023-12-16T17:50:20.934" v="4330" actId="20577"/>
        <pc:sldMkLst>
          <pc:docMk/>
          <pc:sldMk cId="1513582897" sldId="581"/>
        </pc:sldMkLst>
        <pc:spChg chg="mod">
          <ac:chgData name="tariu Main" userId="7d83114226db9beb" providerId="LiveId" clId="{53A4EFC1-CC67-4F22-BCC2-8056917B7CFD}" dt="2023-12-16T17:50:20.934" v="4330" actId="20577"/>
          <ac:spMkLst>
            <pc:docMk/>
            <pc:sldMk cId="1513582897" sldId="581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6T00:26:50.960" v="3787" actId="20577"/>
          <ac:spMkLst>
            <pc:docMk/>
            <pc:sldMk cId="1513582897" sldId="581"/>
            <ac:spMk id="3" creationId="{382F3BBA-AC8C-1A75-9BC2-E09CE36A34F2}"/>
          </ac:spMkLst>
        </pc:spChg>
        <pc:spChg chg="add mod">
          <ac:chgData name="tariu Main" userId="7d83114226db9beb" providerId="LiveId" clId="{53A4EFC1-CC67-4F22-BCC2-8056917B7CFD}" dt="2023-12-16T00:23:38.593" v="3745" actId="1076"/>
          <ac:spMkLst>
            <pc:docMk/>
            <pc:sldMk cId="1513582897" sldId="581"/>
            <ac:spMk id="4" creationId="{5CCEDF79-8B6C-BF4C-5625-35A5664EB41B}"/>
          </ac:spMkLst>
        </pc:spChg>
        <pc:spChg chg="add mod">
          <ac:chgData name="tariu Main" userId="7d83114226db9beb" providerId="LiveId" clId="{53A4EFC1-CC67-4F22-BCC2-8056917B7CFD}" dt="2023-12-16T00:23:35.109" v="3744" actId="1076"/>
          <ac:spMkLst>
            <pc:docMk/>
            <pc:sldMk cId="1513582897" sldId="581"/>
            <ac:spMk id="5" creationId="{14856C4D-9B7D-A05F-73A8-25D22706A3CC}"/>
          </ac:spMkLst>
        </pc:spChg>
        <pc:picChg chg="mod">
          <ac:chgData name="tariu Main" userId="7d83114226db9beb" providerId="LiveId" clId="{53A4EFC1-CC67-4F22-BCC2-8056917B7CFD}" dt="2023-12-16T00:19:42.164" v="3650" actId="1076"/>
          <ac:picMkLst>
            <pc:docMk/>
            <pc:sldMk cId="1513582897" sldId="581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7:50:37.003" v="4335" actId="20577"/>
        <pc:sldMkLst>
          <pc:docMk/>
          <pc:sldMk cId="3648736461" sldId="582"/>
        </pc:sldMkLst>
        <pc:spChg chg="mod">
          <ac:chgData name="tariu Main" userId="7d83114226db9beb" providerId="LiveId" clId="{53A4EFC1-CC67-4F22-BCC2-8056917B7CFD}" dt="2023-12-16T17:50:37.003" v="4335" actId="20577"/>
          <ac:spMkLst>
            <pc:docMk/>
            <pc:sldMk cId="3648736461" sldId="582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00:27:02.071" v="3789" actId="14100"/>
          <ac:spMkLst>
            <pc:docMk/>
            <pc:sldMk cId="3648736461" sldId="582"/>
            <ac:spMk id="3" creationId="{382F3BBA-AC8C-1A75-9BC2-E09CE36A34F2}"/>
          </ac:spMkLst>
        </pc:spChg>
        <pc:spChg chg="mod">
          <ac:chgData name="tariu Main" userId="7d83114226db9beb" providerId="LiveId" clId="{53A4EFC1-CC67-4F22-BCC2-8056917B7CFD}" dt="2023-12-16T00:33:23.962" v="3890" actId="20577"/>
          <ac:spMkLst>
            <pc:docMk/>
            <pc:sldMk cId="3648736461" sldId="582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00:23:44.728" v="3747" actId="478"/>
          <ac:spMkLst>
            <pc:docMk/>
            <pc:sldMk cId="3648736461" sldId="582"/>
            <ac:spMk id="5" creationId="{14856C4D-9B7D-A05F-73A8-25D22706A3CC}"/>
          </ac:spMkLst>
        </pc:spChg>
        <pc:spChg chg="add del mod">
          <ac:chgData name="tariu Main" userId="7d83114226db9beb" providerId="LiveId" clId="{53A4EFC1-CC67-4F22-BCC2-8056917B7CFD}" dt="2023-12-16T00:35:53.244" v="3909" actId="478"/>
          <ac:spMkLst>
            <pc:docMk/>
            <pc:sldMk cId="3648736461" sldId="582"/>
            <ac:spMk id="7" creationId="{179667DC-A181-2E23-CF5E-104C79A33655}"/>
          </ac:spMkLst>
        </pc:spChg>
        <pc:spChg chg="add mod">
          <ac:chgData name="tariu Main" userId="7d83114226db9beb" providerId="LiveId" clId="{53A4EFC1-CC67-4F22-BCC2-8056917B7CFD}" dt="2023-12-16T00:35:59.726" v="3911" actId="14100"/>
          <ac:spMkLst>
            <pc:docMk/>
            <pc:sldMk cId="3648736461" sldId="582"/>
            <ac:spMk id="10" creationId="{1572F1B3-EF12-7CCF-E5A0-19CC9245F974}"/>
          </ac:spMkLst>
        </pc:spChg>
      </pc:sldChg>
      <pc:sldChg chg="addSp delSp modSp add mod">
        <pc:chgData name="tariu Main" userId="7d83114226db9beb" providerId="LiveId" clId="{53A4EFC1-CC67-4F22-BCC2-8056917B7CFD}" dt="2023-12-16T17:50:49.289" v="4339" actId="20577"/>
        <pc:sldMkLst>
          <pc:docMk/>
          <pc:sldMk cId="3788843205" sldId="583"/>
        </pc:sldMkLst>
        <pc:spChg chg="mod">
          <ac:chgData name="tariu Main" userId="7d83114226db9beb" providerId="LiveId" clId="{53A4EFC1-CC67-4F22-BCC2-8056917B7CFD}" dt="2023-12-16T17:50:49.289" v="4339" actId="20577"/>
          <ac:spMkLst>
            <pc:docMk/>
            <pc:sldMk cId="3788843205" sldId="583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6:22:04.472" v="3929" actId="1076"/>
          <ac:spMkLst>
            <pc:docMk/>
            <pc:sldMk cId="3788843205" sldId="583"/>
            <ac:spMk id="4" creationId="{5CCEDF79-8B6C-BF4C-5625-35A5664EB41B}"/>
          </ac:spMkLst>
        </pc:spChg>
        <pc:spChg chg="add mod">
          <ac:chgData name="tariu Main" userId="7d83114226db9beb" providerId="LiveId" clId="{53A4EFC1-CC67-4F22-BCC2-8056917B7CFD}" dt="2023-12-16T16:44:09.074" v="4007" actId="207"/>
          <ac:spMkLst>
            <pc:docMk/>
            <pc:sldMk cId="3788843205" sldId="583"/>
            <ac:spMk id="6" creationId="{184E5A7A-E84B-D65D-FE24-47C54836CDA3}"/>
          </ac:spMkLst>
        </pc:spChg>
        <pc:spChg chg="add mod">
          <ac:chgData name="tariu Main" userId="7d83114226db9beb" providerId="LiveId" clId="{53A4EFC1-CC67-4F22-BCC2-8056917B7CFD}" dt="2023-12-16T16:40:53.387" v="3963" actId="1076"/>
          <ac:spMkLst>
            <pc:docMk/>
            <pc:sldMk cId="3788843205" sldId="583"/>
            <ac:spMk id="9" creationId="{8413923F-2D7B-AAB1-2574-57236944D869}"/>
          </ac:spMkLst>
        </pc:spChg>
        <pc:spChg chg="mod">
          <ac:chgData name="tariu Main" userId="7d83114226db9beb" providerId="LiveId" clId="{53A4EFC1-CC67-4F22-BCC2-8056917B7CFD}" dt="2023-12-16T17:43:46.555" v="4105" actId="1076"/>
          <ac:spMkLst>
            <pc:docMk/>
            <pc:sldMk cId="3788843205" sldId="583"/>
            <ac:spMk id="10" creationId="{1572F1B3-EF12-7CCF-E5A0-19CC9245F974}"/>
          </ac:spMkLst>
        </pc:spChg>
        <pc:spChg chg="add mod">
          <ac:chgData name="tariu Main" userId="7d83114226db9beb" providerId="LiveId" clId="{53A4EFC1-CC67-4F22-BCC2-8056917B7CFD}" dt="2023-12-16T16:41:22.108" v="3970" actId="207"/>
          <ac:spMkLst>
            <pc:docMk/>
            <pc:sldMk cId="3788843205" sldId="583"/>
            <ac:spMk id="11" creationId="{11B914D4-5FBE-826B-E1B3-2B6F33C9442C}"/>
          </ac:spMkLst>
        </pc:spChg>
        <pc:spChg chg="add del mod">
          <ac:chgData name="tariu Main" userId="7d83114226db9beb" providerId="LiveId" clId="{53A4EFC1-CC67-4F22-BCC2-8056917B7CFD}" dt="2023-12-16T16:44:11.955" v="4008" actId="478"/>
          <ac:spMkLst>
            <pc:docMk/>
            <pc:sldMk cId="3788843205" sldId="583"/>
            <ac:spMk id="12" creationId="{79FFFC1F-7C96-18E4-DFAD-59DB8C33F14D}"/>
          </ac:spMkLst>
        </pc:spChg>
        <pc:spChg chg="add mod">
          <ac:chgData name="tariu Main" userId="7d83114226db9beb" providerId="LiveId" clId="{53A4EFC1-CC67-4F22-BCC2-8056917B7CFD}" dt="2023-12-16T17:48:13.250" v="4283" actId="1076"/>
          <ac:spMkLst>
            <pc:docMk/>
            <pc:sldMk cId="3788843205" sldId="583"/>
            <ac:spMk id="14" creationId="{E29301E1-EC4E-6021-96CD-7A3EC792F042}"/>
          </ac:spMkLst>
        </pc:spChg>
      </pc:sldChg>
      <pc:sldChg chg="delSp modSp add mod">
        <pc:chgData name="tariu Main" userId="7d83114226db9beb" providerId="LiveId" clId="{53A4EFC1-CC67-4F22-BCC2-8056917B7CFD}" dt="2023-12-16T17:55:33.057" v="4412" actId="20577"/>
        <pc:sldMkLst>
          <pc:docMk/>
          <pc:sldMk cId="2393207985" sldId="584"/>
        </pc:sldMkLst>
        <pc:spChg chg="mod">
          <ac:chgData name="tariu Main" userId="7d83114226db9beb" providerId="LiveId" clId="{53A4EFC1-CC67-4F22-BCC2-8056917B7CFD}" dt="2023-12-16T17:54:09.047" v="4383" actId="20577"/>
          <ac:spMkLst>
            <pc:docMk/>
            <pc:sldMk cId="2393207985" sldId="584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7:48:55.017" v="4284" actId="478"/>
          <ac:spMkLst>
            <pc:docMk/>
            <pc:sldMk cId="2393207985" sldId="584"/>
            <ac:spMk id="3" creationId="{382F3BBA-AC8C-1A75-9BC2-E09CE36A34F2}"/>
          </ac:spMkLst>
        </pc:spChg>
        <pc:spChg chg="mod">
          <ac:chgData name="tariu Main" userId="7d83114226db9beb" providerId="LiveId" clId="{53A4EFC1-CC67-4F22-BCC2-8056917B7CFD}" dt="2023-12-16T17:55:26.966" v="4410" actId="20577"/>
          <ac:spMkLst>
            <pc:docMk/>
            <pc:sldMk cId="2393207985" sldId="584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7:46:33.192" v="4159" actId="478"/>
          <ac:spMkLst>
            <pc:docMk/>
            <pc:sldMk cId="2393207985" sldId="584"/>
            <ac:spMk id="6" creationId="{184E5A7A-E84B-D65D-FE24-47C54836CDA3}"/>
          </ac:spMkLst>
        </pc:spChg>
        <pc:spChg chg="mod">
          <ac:chgData name="tariu Main" userId="7d83114226db9beb" providerId="LiveId" clId="{53A4EFC1-CC67-4F22-BCC2-8056917B7CFD}" dt="2023-12-16T17:55:33.057" v="4412" actId="20577"/>
          <ac:spMkLst>
            <pc:docMk/>
            <pc:sldMk cId="2393207985" sldId="584"/>
            <ac:spMk id="10" creationId="{1572F1B3-EF12-7CCF-E5A0-19CC9245F974}"/>
          </ac:spMkLst>
        </pc:spChg>
      </pc:sldChg>
      <pc:sldChg chg="addSp delSp modSp add mod">
        <pc:chgData name="tariu Main" userId="7d83114226db9beb" providerId="LiveId" clId="{53A4EFC1-CC67-4F22-BCC2-8056917B7CFD}" dt="2023-12-16T17:55:42.919" v="4422" actId="20577"/>
        <pc:sldMkLst>
          <pc:docMk/>
          <pc:sldMk cId="148594920" sldId="585"/>
        </pc:sldMkLst>
        <pc:spChg chg="mod">
          <ac:chgData name="tariu Main" userId="7d83114226db9beb" providerId="LiveId" clId="{53A4EFC1-CC67-4F22-BCC2-8056917B7CFD}" dt="2023-12-16T17:55:42.919" v="4422" actId="20577"/>
          <ac:spMkLst>
            <pc:docMk/>
            <pc:sldMk cId="148594920" sldId="585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7:54:30.883" v="4391" actId="20577"/>
          <ac:spMkLst>
            <pc:docMk/>
            <pc:sldMk cId="148594920" sldId="585"/>
            <ac:spMk id="3" creationId="{382F3BBA-AC8C-1A75-9BC2-E09CE36A34F2}"/>
          </ac:spMkLst>
        </pc:spChg>
        <pc:spChg chg="del">
          <ac:chgData name="tariu Main" userId="7d83114226db9beb" providerId="LiveId" clId="{53A4EFC1-CC67-4F22-BCC2-8056917B7CFD}" dt="2023-12-16T17:54:54.721" v="4393" actId="478"/>
          <ac:spMkLst>
            <pc:docMk/>
            <pc:sldMk cId="148594920" sldId="585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7:54:57.304" v="4394" actId="478"/>
          <ac:spMkLst>
            <pc:docMk/>
            <pc:sldMk cId="148594920" sldId="585"/>
            <ac:spMk id="5" creationId="{14856C4D-9B7D-A05F-73A8-25D22706A3CC}"/>
          </ac:spMkLst>
        </pc:spChg>
        <pc:spChg chg="add mod">
          <ac:chgData name="tariu Main" userId="7d83114226db9beb" providerId="LiveId" clId="{53A4EFC1-CC67-4F22-BCC2-8056917B7CFD}" dt="2023-12-16T17:55:12.738" v="4400" actId="1076"/>
          <ac:spMkLst>
            <pc:docMk/>
            <pc:sldMk cId="148594920" sldId="585"/>
            <ac:spMk id="6" creationId="{1DC36DD4-E6A7-076C-F1D9-56D1A2A5635B}"/>
          </ac:spMkLst>
        </pc:spChg>
      </pc:sldChg>
      <pc:sldChg chg="addSp delSp modSp add mod">
        <pc:chgData name="tariu Main" userId="7d83114226db9beb" providerId="LiveId" clId="{53A4EFC1-CC67-4F22-BCC2-8056917B7CFD}" dt="2023-12-16T18:33:41.193" v="4640" actId="20577"/>
        <pc:sldMkLst>
          <pc:docMk/>
          <pc:sldMk cId="3987486221" sldId="586"/>
        </pc:sldMkLst>
        <pc:spChg chg="mod">
          <ac:chgData name="tariu Main" userId="7d83114226db9beb" providerId="LiveId" clId="{53A4EFC1-CC67-4F22-BCC2-8056917B7CFD}" dt="2023-12-16T18:01:43.135" v="4441" actId="20577"/>
          <ac:spMkLst>
            <pc:docMk/>
            <pc:sldMk cId="3987486221" sldId="586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8:13:29.062" v="4446" actId="478"/>
          <ac:spMkLst>
            <pc:docMk/>
            <pc:sldMk cId="3987486221" sldId="586"/>
            <ac:spMk id="3" creationId="{382F3BBA-AC8C-1A75-9BC2-E09CE36A34F2}"/>
          </ac:spMkLst>
        </pc:spChg>
        <pc:spChg chg="del">
          <ac:chgData name="tariu Main" userId="7d83114226db9beb" providerId="LiveId" clId="{53A4EFC1-CC67-4F22-BCC2-8056917B7CFD}" dt="2023-12-16T18:13:24.695" v="4444" actId="478"/>
          <ac:spMkLst>
            <pc:docMk/>
            <pc:sldMk cId="3987486221" sldId="586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8:17:35.167" v="4449" actId="478"/>
          <ac:spMkLst>
            <pc:docMk/>
            <pc:sldMk cId="3987486221" sldId="586"/>
            <ac:spMk id="5" creationId="{14856C4D-9B7D-A05F-73A8-25D22706A3CC}"/>
          </ac:spMkLst>
        </pc:spChg>
        <pc:spChg chg="add mod">
          <ac:chgData name="tariu Main" userId="7d83114226db9beb" providerId="LiveId" clId="{53A4EFC1-CC67-4F22-BCC2-8056917B7CFD}" dt="2023-12-16T18:25:27.796" v="4500"/>
          <ac:spMkLst>
            <pc:docMk/>
            <pc:sldMk cId="3987486221" sldId="586"/>
            <ac:spMk id="6" creationId="{DEAB2B90-74E9-5D77-28AD-046403DD16F1}"/>
          </ac:spMkLst>
        </pc:spChg>
        <pc:spChg chg="add mod">
          <ac:chgData name="tariu Main" userId="7d83114226db9beb" providerId="LiveId" clId="{53A4EFC1-CC67-4F22-BCC2-8056917B7CFD}" dt="2023-12-16T18:23:24.559" v="4488" actId="1076"/>
          <ac:spMkLst>
            <pc:docMk/>
            <pc:sldMk cId="3987486221" sldId="586"/>
            <ac:spMk id="7" creationId="{0433D64B-E359-F857-4EA6-517E538F6EEA}"/>
          </ac:spMkLst>
        </pc:spChg>
        <pc:spChg chg="add mod">
          <ac:chgData name="tariu Main" userId="7d83114226db9beb" providerId="LiveId" clId="{53A4EFC1-CC67-4F22-BCC2-8056917B7CFD}" dt="2023-12-16T18:33:41.193" v="4640" actId="20577"/>
          <ac:spMkLst>
            <pc:docMk/>
            <pc:sldMk cId="3987486221" sldId="586"/>
            <ac:spMk id="9" creationId="{D4EE6BFB-8C5B-A22C-9C9C-ADB3B5DB0FE4}"/>
          </ac:spMkLst>
        </pc:spChg>
        <pc:picChg chg="mod">
          <ac:chgData name="tariu Main" userId="7d83114226db9beb" providerId="LiveId" clId="{53A4EFC1-CC67-4F22-BCC2-8056917B7CFD}" dt="2023-12-16T18:01:52.883" v="4443" actId="1076"/>
          <ac:picMkLst>
            <pc:docMk/>
            <pc:sldMk cId="3987486221" sldId="586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9:26:13.312" v="5069" actId="20577"/>
        <pc:sldMkLst>
          <pc:docMk/>
          <pc:sldMk cId="634664512" sldId="587"/>
        </pc:sldMkLst>
        <pc:spChg chg="mod">
          <ac:chgData name="tariu Main" userId="7d83114226db9beb" providerId="LiveId" clId="{53A4EFC1-CC67-4F22-BCC2-8056917B7CFD}" dt="2023-12-16T19:26:13.312" v="5069" actId="20577"/>
          <ac:spMkLst>
            <pc:docMk/>
            <pc:sldMk cId="634664512" sldId="587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6T18:57:38.721" v="4650" actId="478"/>
          <ac:spMkLst>
            <pc:docMk/>
            <pc:sldMk cId="634664512" sldId="587"/>
            <ac:spMk id="4" creationId="{9EC39D09-0AF1-4529-A56A-2DF4EAF80070}"/>
          </ac:spMkLst>
        </pc:spChg>
        <pc:spChg chg="del">
          <ac:chgData name="tariu Main" userId="7d83114226db9beb" providerId="LiveId" clId="{53A4EFC1-CC67-4F22-BCC2-8056917B7CFD}" dt="2023-12-16T18:35:47.725" v="4642" actId="478"/>
          <ac:spMkLst>
            <pc:docMk/>
            <pc:sldMk cId="634664512" sldId="587"/>
            <ac:spMk id="6" creationId="{DEAB2B90-74E9-5D77-28AD-046403DD16F1}"/>
          </ac:spMkLst>
        </pc:spChg>
        <pc:spChg chg="mod">
          <ac:chgData name="tariu Main" userId="7d83114226db9beb" providerId="LiveId" clId="{53A4EFC1-CC67-4F22-BCC2-8056917B7CFD}" dt="2023-12-16T18:57:45.464" v="4651" actId="207"/>
          <ac:spMkLst>
            <pc:docMk/>
            <pc:sldMk cId="634664512" sldId="587"/>
            <ac:spMk id="7" creationId="{0433D64B-E359-F857-4EA6-517E538F6EEA}"/>
          </ac:spMkLst>
        </pc:spChg>
        <pc:spChg chg="mod">
          <ac:chgData name="tariu Main" userId="7d83114226db9beb" providerId="LiveId" clId="{53A4EFC1-CC67-4F22-BCC2-8056917B7CFD}" dt="2023-12-16T18:59:56.806" v="4683" actId="1076"/>
          <ac:spMkLst>
            <pc:docMk/>
            <pc:sldMk cId="634664512" sldId="587"/>
            <ac:spMk id="9" creationId="{D4EE6BFB-8C5B-A22C-9C9C-ADB3B5DB0FE4}"/>
          </ac:spMkLst>
        </pc:spChg>
      </pc:sldChg>
      <pc:sldChg chg="add del">
        <pc:chgData name="tariu Main" userId="7d83114226db9beb" providerId="LiveId" clId="{53A4EFC1-CC67-4F22-BCC2-8056917B7CFD}" dt="2023-12-16T19:52:49.615" v="5295" actId="47"/>
        <pc:sldMkLst>
          <pc:docMk/>
          <pc:sldMk cId="966727654" sldId="588"/>
        </pc:sldMkLst>
      </pc:sldChg>
      <pc:sldChg chg="addSp delSp modSp add mod">
        <pc:chgData name="tariu Main" userId="7d83114226db9beb" providerId="LiveId" clId="{53A4EFC1-CC67-4F22-BCC2-8056917B7CFD}" dt="2023-12-16T19:51:31.884" v="5288" actId="20577"/>
        <pc:sldMkLst>
          <pc:docMk/>
          <pc:sldMk cId="2395383517" sldId="589"/>
        </pc:sldMkLst>
        <pc:spChg chg="mod">
          <ac:chgData name="tariu Main" userId="7d83114226db9beb" providerId="LiveId" clId="{53A4EFC1-CC67-4F22-BCC2-8056917B7CFD}" dt="2023-12-16T19:26:25.232" v="5075" actId="20577"/>
          <ac:spMkLst>
            <pc:docMk/>
            <pc:sldMk cId="2395383517" sldId="589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6T19:09:21.237" v="4892" actId="1076"/>
          <ac:spMkLst>
            <pc:docMk/>
            <pc:sldMk cId="2395383517" sldId="589"/>
            <ac:spMk id="4" creationId="{66AD6682-81B5-DA5A-5965-A8BF4DAA4AE6}"/>
          </ac:spMkLst>
        </pc:spChg>
        <pc:spChg chg="add mod">
          <ac:chgData name="tariu Main" userId="7d83114226db9beb" providerId="LiveId" clId="{53A4EFC1-CC67-4F22-BCC2-8056917B7CFD}" dt="2023-12-16T19:09:48.725" v="4894" actId="1076"/>
          <ac:spMkLst>
            <pc:docMk/>
            <pc:sldMk cId="2395383517" sldId="589"/>
            <ac:spMk id="5" creationId="{CFFCB89A-8EEC-E322-03A5-BD48E0672850}"/>
          </ac:spMkLst>
        </pc:spChg>
        <pc:spChg chg="del mod">
          <ac:chgData name="tariu Main" userId="7d83114226db9beb" providerId="LiveId" clId="{53A4EFC1-CC67-4F22-BCC2-8056917B7CFD}" dt="2023-12-16T19:01:29.885" v="4810" actId="478"/>
          <ac:spMkLst>
            <pc:docMk/>
            <pc:sldMk cId="2395383517" sldId="589"/>
            <ac:spMk id="7" creationId="{0433D64B-E359-F857-4EA6-517E538F6EEA}"/>
          </ac:spMkLst>
        </pc:spChg>
        <pc:spChg chg="mod">
          <ac:chgData name="tariu Main" userId="7d83114226db9beb" providerId="LiveId" clId="{53A4EFC1-CC67-4F22-BCC2-8056917B7CFD}" dt="2023-12-16T19:04:07.798" v="4846" actId="207"/>
          <ac:spMkLst>
            <pc:docMk/>
            <pc:sldMk cId="2395383517" sldId="589"/>
            <ac:spMk id="9" creationId="{D4EE6BFB-8C5B-A22C-9C9C-ADB3B5DB0FE4}"/>
          </ac:spMkLst>
        </pc:spChg>
        <pc:spChg chg="add mod">
          <ac:chgData name="tariu Main" userId="7d83114226db9beb" providerId="LiveId" clId="{53A4EFC1-CC67-4F22-BCC2-8056917B7CFD}" dt="2023-12-16T19:51:31.884" v="5288" actId="20577"/>
          <ac:spMkLst>
            <pc:docMk/>
            <pc:sldMk cId="2395383517" sldId="589"/>
            <ac:spMk id="10" creationId="{7CD9DA4E-3F32-2728-5CD2-EB342196F189}"/>
          </ac:spMkLst>
        </pc:spChg>
        <pc:spChg chg="add mod">
          <ac:chgData name="tariu Main" userId="7d83114226db9beb" providerId="LiveId" clId="{53A4EFC1-CC67-4F22-BCC2-8056917B7CFD}" dt="2023-12-16T19:10:16.559" v="4928" actId="1076"/>
          <ac:spMkLst>
            <pc:docMk/>
            <pc:sldMk cId="2395383517" sldId="589"/>
            <ac:spMk id="11" creationId="{D9091721-053A-FF2F-0BE3-187DE6C89FD2}"/>
          </ac:spMkLst>
        </pc:spChg>
        <pc:picChg chg="del">
          <ac:chgData name="tariu Main" userId="7d83114226db9beb" providerId="LiveId" clId="{53A4EFC1-CC67-4F22-BCC2-8056917B7CFD}" dt="2023-12-16T19:00:06.141" v="4685" actId="478"/>
          <ac:picMkLst>
            <pc:docMk/>
            <pc:sldMk cId="2395383517" sldId="589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9:50:56.647" v="5283" actId="20577"/>
        <pc:sldMkLst>
          <pc:docMk/>
          <pc:sldMk cId="1611588141" sldId="590"/>
        </pc:sldMkLst>
        <pc:spChg chg="mod">
          <ac:chgData name="tariu Main" userId="7d83114226db9beb" providerId="LiveId" clId="{53A4EFC1-CC67-4F22-BCC2-8056917B7CFD}" dt="2023-12-16T19:26:33.159" v="5081" actId="20577"/>
          <ac:spMkLst>
            <pc:docMk/>
            <pc:sldMk cId="1611588141" sldId="590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9:12:19.091" v="4986" actId="1035"/>
          <ac:spMkLst>
            <pc:docMk/>
            <pc:sldMk cId="1611588141" sldId="590"/>
            <ac:spMk id="4" creationId="{66AD6682-81B5-DA5A-5965-A8BF4DAA4AE6}"/>
          </ac:spMkLst>
        </pc:spChg>
        <pc:spChg chg="mod">
          <ac:chgData name="tariu Main" userId="7d83114226db9beb" providerId="LiveId" clId="{53A4EFC1-CC67-4F22-BCC2-8056917B7CFD}" dt="2023-12-16T19:12:19.091" v="4986" actId="1035"/>
          <ac:spMkLst>
            <pc:docMk/>
            <pc:sldMk cId="1611588141" sldId="590"/>
            <ac:spMk id="5" creationId="{CFFCB89A-8EEC-E322-03A5-BD48E0672850}"/>
          </ac:spMkLst>
        </pc:spChg>
        <pc:spChg chg="add mod">
          <ac:chgData name="tariu Main" userId="7d83114226db9beb" providerId="LiveId" clId="{53A4EFC1-CC67-4F22-BCC2-8056917B7CFD}" dt="2023-12-16T19:50:49.172" v="5281" actId="20577"/>
          <ac:spMkLst>
            <pc:docMk/>
            <pc:sldMk cId="1611588141" sldId="590"/>
            <ac:spMk id="6" creationId="{3891607F-1044-02F8-E3E0-21A3FA7CF45E}"/>
          </ac:spMkLst>
        </pc:spChg>
        <pc:spChg chg="mod">
          <ac:chgData name="tariu Main" userId="7d83114226db9beb" providerId="LiveId" clId="{53A4EFC1-CC67-4F22-BCC2-8056917B7CFD}" dt="2023-12-16T19:50:56.647" v="5283" actId="20577"/>
          <ac:spMkLst>
            <pc:docMk/>
            <pc:sldMk cId="1611588141" sldId="590"/>
            <ac:spMk id="10" creationId="{7CD9DA4E-3F32-2728-5CD2-EB342196F189}"/>
          </ac:spMkLst>
        </pc:spChg>
        <pc:spChg chg="del">
          <ac:chgData name="tariu Main" userId="7d83114226db9beb" providerId="LiveId" clId="{53A4EFC1-CC67-4F22-BCC2-8056917B7CFD}" dt="2023-12-16T19:12:09.979" v="4951" actId="478"/>
          <ac:spMkLst>
            <pc:docMk/>
            <pc:sldMk cId="1611588141" sldId="590"/>
            <ac:spMk id="11" creationId="{D9091721-053A-FF2F-0BE3-187DE6C89FD2}"/>
          </ac:spMkLst>
        </pc:spChg>
      </pc:sldChg>
      <pc:sldChg chg="modSp add mod">
        <pc:chgData name="tariu Main" userId="7d83114226db9beb" providerId="LiveId" clId="{53A4EFC1-CC67-4F22-BCC2-8056917B7CFD}" dt="2023-12-16T19:26:03.809" v="5059" actId="1076"/>
        <pc:sldMkLst>
          <pc:docMk/>
          <pc:sldMk cId="4156597875" sldId="591"/>
        </pc:sldMkLst>
        <pc:spChg chg="mod">
          <ac:chgData name="tariu Main" userId="7d83114226db9beb" providerId="LiveId" clId="{53A4EFC1-CC67-4F22-BCC2-8056917B7CFD}" dt="2023-12-16T19:23:56.623" v="5041" actId="20577"/>
          <ac:spMkLst>
            <pc:docMk/>
            <pc:sldMk cId="4156597875" sldId="59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9:25:07.994" v="5048" actId="20577"/>
          <ac:spMkLst>
            <pc:docMk/>
            <pc:sldMk cId="4156597875" sldId="591"/>
            <ac:spMk id="6" creationId="{DEAB2B90-74E9-5D77-28AD-046403DD16F1}"/>
          </ac:spMkLst>
        </pc:spChg>
        <pc:spChg chg="mod">
          <ac:chgData name="tariu Main" userId="7d83114226db9beb" providerId="LiveId" clId="{53A4EFC1-CC67-4F22-BCC2-8056917B7CFD}" dt="2023-12-16T19:26:03.809" v="5059" actId="1076"/>
          <ac:spMkLst>
            <pc:docMk/>
            <pc:sldMk cId="4156597875" sldId="591"/>
            <ac:spMk id="9" creationId="{D4EE6BFB-8C5B-A22C-9C9C-ADB3B5DB0FE4}"/>
          </ac:spMkLst>
        </pc:spChg>
      </pc:sldChg>
      <pc:sldChg chg="addSp delSp modSp add mod">
        <pc:chgData name="tariu Main" userId="7d83114226db9beb" providerId="LiveId" clId="{53A4EFC1-CC67-4F22-BCC2-8056917B7CFD}" dt="2023-12-16T19:57:51.060" v="5386" actId="20577"/>
        <pc:sldMkLst>
          <pc:docMk/>
          <pc:sldMk cId="2375400616" sldId="592"/>
        </pc:sldMkLst>
        <pc:spChg chg="mod">
          <ac:chgData name="tariu Main" userId="7d83114226db9beb" providerId="LiveId" clId="{53A4EFC1-CC67-4F22-BCC2-8056917B7CFD}" dt="2023-12-16T19:57:51.060" v="5386" actId="20577"/>
          <ac:spMkLst>
            <pc:docMk/>
            <pc:sldMk cId="2375400616" sldId="592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9:45:53.510" v="5131" actId="478"/>
          <ac:spMkLst>
            <pc:docMk/>
            <pc:sldMk cId="2375400616" sldId="592"/>
            <ac:spMk id="3" creationId="{382F3BBA-AC8C-1A75-9BC2-E09CE36A34F2}"/>
          </ac:spMkLst>
        </pc:spChg>
        <pc:spChg chg="add mod">
          <ac:chgData name="tariu Main" userId="7d83114226db9beb" providerId="LiveId" clId="{53A4EFC1-CC67-4F22-BCC2-8056917B7CFD}" dt="2023-12-16T19:52:05.243" v="5294" actId="207"/>
          <ac:spMkLst>
            <pc:docMk/>
            <pc:sldMk cId="2375400616" sldId="592"/>
            <ac:spMk id="4" creationId="{A4EE14A4-6789-CB13-E737-257B147A8FE8}"/>
          </ac:spMkLst>
        </pc:spChg>
        <pc:spChg chg="add mod">
          <ac:chgData name="tariu Main" userId="7d83114226db9beb" providerId="LiveId" clId="{53A4EFC1-CC67-4F22-BCC2-8056917B7CFD}" dt="2023-12-16T19:50:18.990" v="5275" actId="207"/>
          <ac:spMkLst>
            <pc:docMk/>
            <pc:sldMk cId="2375400616" sldId="592"/>
            <ac:spMk id="5" creationId="{9498233C-2703-843F-8E03-72CD867556CB}"/>
          </ac:spMkLst>
        </pc:spChg>
        <pc:spChg chg="mod">
          <ac:chgData name="tariu Main" userId="7d83114226db9beb" providerId="LiveId" clId="{53A4EFC1-CC67-4F22-BCC2-8056917B7CFD}" dt="2023-12-16T19:51:49.637" v="5290" actId="207"/>
          <ac:spMkLst>
            <pc:docMk/>
            <pc:sldMk cId="2375400616" sldId="592"/>
            <ac:spMk id="6" creationId="{1DC36DD4-E6A7-076C-F1D9-56D1A2A5635B}"/>
          </ac:spMkLst>
        </pc:spChg>
        <pc:spChg chg="add mod">
          <ac:chgData name="tariu Main" userId="7d83114226db9beb" providerId="LiveId" clId="{53A4EFC1-CC67-4F22-BCC2-8056917B7CFD}" dt="2023-12-16T19:46:39.953" v="5164" actId="1076"/>
          <ac:spMkLst>
            <pc:docMk/>
            <pc:sldMk cId="2375400616" sldId="592"/>
            <ac:spMk id="7" creationId="{F722BF50-86DD-FA63-03DC-534A8358AD22}"/>
          </ac:spMkLst>
        </pc:spChg>
        <pc:spChg chg="add mod">
          <ac:chgData name="tariu Main" userId="7d83114226db9beb" providerId="LiveId" clId="{53A4EFC1-CC67-4F22-BCC2-8056917B7CFD}" dt="2023-12-16T19:49:50.901" v="5274" actId="1037"/>
          <ac:spMkLst>
            <pc:docMk/>
            <pc:sldMk cId="2375400616" sldId="592"/>
            <ac:spMk id="9" creationId="{F6A881FD-D261-4F73-B1A8-D5BEC0DD9D99}"/>
          </ac:spMkLst>
        </pc:spChg>
        <pc:spChg chg="add mod">
          <ac:chgData name="tariu Main" userId="7d83114226db9beb" providerId="LiveId" clId="{53A4EFC1-CC67-4F22-BCC2-8056917B7CFD}" dt="2023-12-16T19:52:02.031" v="5293" actId="207"/>
          <ac:spMkLst>
            <pc:docMk/>
            <pc:sldMk cId="2375400616" sldId="592"/>
            <ac:spMk id="11" creationId="{C30DD3D2-BA8B-D64F-0084-803D2CD09894}"/>
          </ac:spMkLst>
        </pc:spChg>
        <pc:spChg chg="add mod">
          <ac:chgData name="tariu Main" userId="7d83114226db9beb" providerId="LiveId" clId="{53A4EFC1-CC67-4F22-BCC2-8056917B7CFD}" dt="2023-12-16T19:51:52.408" v="5291" actId="207"/>
          <ac:spMkLst>
            <pc:docMk/>
            <pc:sldMk cId="2375400616" sldId="592"/>
            <ac:spMk id="12" creationId="{781A60B6-A954-108E-130A-C2ED9D802496}"/>
          </ac:spMkLst>
        </pc:spChg>
        <pc:spChg chg="add mod">
          <ac:chgData name="tariu Main" userId="7d83114226db9beb" providerId="LiveId" clId="{53A4EFC1-CC67-4F22-BCC2-8056917B7CFD}" dt="2023-12-16T19:50:39.824" v="5279" actId="20577"/>
          <ac:spMkLst>
            <pc:docMk/>
            <pc:sldMk cId="2375400616" sldId="592"/>
            <ac:spMk id="14" creationId="{8B625684-B34E-E323-3162-8B004AD965C3}"/>
          </ac:spMkLst>
        </pc:spChg>
        <pc:picChg chg="del">
          <ac:chgData name="tariu Main" userId="7d83114226db9beb" providerId="LiveId" clId="{53A4EFC1-CC67-4F22-BCC2-8056917B7CFD}" dt="2023-12-16T19:44:44.792" v="5094" actId="478"/>
          <ac:picMkLst>
            <pc:docMk/>
            <pc:sldMk cId="2375400616" sldId="592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20:08:28.715" v="5637" actId="20577"/>
        <pc:sldMkLst>
          <pc:docMk/>
          <pc:sldMk cId="1266528891" sldId="593"/>
        </pc:sldMkLst>
        <pc:spChg chg="mod">
          <ac:chgData name="tariu Main" userId="7d83114226db9beb" providerId="LiveId" clId="{53A4EFC1-CC67-4F22-BCC2-8056917B7CFD}" dt="2023-12-16T19:58:23.512" v="5434" actId="20577"/>
          <ac:spMkLst>
            <pc:docMk/>
            <pc:sldMk cId="1266528891" sldId="593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6T20:02:34.711" v="5546" actId="478"/>
          <ac:spMkLst>
            <pc:docMk/>
            <pc:sldMk cId="1266528891" sldId="593"/>
            <ac:spMk id="3" creationId="{A0CF7A7A-36F3-CB62-12E7-AA6D537CBFB4}"/>
          </ac:spMkLst>
        </pc:spChg>
        <pc:spChg chg="del">
          <ac:chgData name="tariu Main" userId="7d83114226db9beb" providerId="LiveId" clId="{53A4EFC1-CC67-4F22-BCC2-8056917B7CFD}" dt="2023-12-16T19:59:50.189" v="5451" actId="478"/>
          <ac:spMkLst>
            <pc:docMk/>
            <pc:sldMk cId="1266528891" sldId="593"/>
            <ac:spMk id="4" creationId="{A4EE14A4-6789-CB13-E737-257B147A8FE8}"/>
          </ac:spMkLst>
        </pc:spChg>
        <pc:spChg chg="mod">
          <ac:chgData name="tariu Main" userId="7d83114226db9beb" providerId="LiveId" clId="{53A4EFC1-CC67-4F22-BCC2-8056917B7CFD}" dt="2023-12-16T20:05:54.987" v="5604" actId="207"/>
          <ac:spMkLst>
            <pc:docMk/>
            <pc:sldMk cId="1266528891" sldId="593"/>
            <ac:spMk id="5" creationId="{9498233C-2703-843F-8E03-72CD867556CB}"/>
          </ac:spMkLst>
        </pc:spChg>
        <pc:spChg chg="del">
          <ac:chgData name="tariu Main" userId="7d83114226db9beb" providerId="LiveId" clId="{53A4EFC1-CC67-4F22-BCC2-8056917B7CFD}" dt="2023-12-16T19:59:47.789" v="5450" actId="478"/>
          <ac:spMkLst>
            <pc:docMk/>
            <pc:sldMk cId="1266528891" sldId="593"/>
            <ac:spMk id="6" creationId="{1DC36DD4-E6A7-076C-F1D9-56D1A2A5635B}"/>
          </ac:spMkLst>
        </pc:spChg>
        <pc:spChg chg="mod">
          <ac:chgData name="tariu Main" userId="7d83114226db9beb" providerId="LiveId" clId="{53A4EFC1-CC67-4F22-BCC2-8056917B7CFD}" dt="2023-12-16T20:02:17.123" v="5543" actId="14100"/>
          <ac:spMkLst>
            <pc:docMk/>
            <pc:sldMk cId="1266528891" sldId="593"/>
            <ac:spMk id="7" creationId="{F722BF50-86DD-FA63-03DC-534A8358AD22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9" creationId="{F6A881FD-D261-4F73-B1A8-D5BEC0DD9D99}"/>
          </ac:spMkLst>
        </pc:spChg>
        <pc:spChg chg="add del mod">
          <ac:chgData name="tariu Main" userId="7d83114226db9beb" providerId="LiveId" clId="{53A4EFC1-CC67-4F22-BCC2-8056917B7CFD}" dt="2023-12-16T20:02:31.301" v="5545" actId="478"/>
          <ac:spMkLst>
            <pc:docMk/>
            <pc:sldMk cId="1266528891" sldId="593"/>
            <ac:spMk id="10" creationId="{9520B24F-D120-CBF9-F1B8-E9AA2845A08E}"/>
          </ac:spMkLst>
        </pc:spChg>
        <pc:spChg chg="del mod">
          <ac:chgData name="tariu Main" userId="7d83114226db9beb" providerId="LiveId" clId="{53A4EFC1-CC67-4F22-BCC2-8056917B7CFD}" dt="2023-12-16T20:06:23.106" v="5607" actId="478"/>
          <ac:spMkLst>
            <pc:docMk/>
            <pc:sldMk cId="1266528891" sldId="593"/>
            <ac:spMk id="11" creationId="{C30DD3D2-BA8B-D64F-0084-803D2CD09894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12" creationId="{781A60B6-A954-108E-130A-C2ED9D802496}"/>
          </ac:spMkLst>
        </pc:spChg>
        <pc:spChg chg="add mod">
          <ac:chgData name="tariu Main" userId="7d83114226db9beb" providerId="LiveId" clId="{53A4EFC1-CC67-4F22-BCC2-8056917B7CFD}" dt="2023-12-16T20:05:44.179" v="5600" actId="207"/>
          <ac:spMkLst>
            <pc:docMk/>
            <pc:sldMk cId="1266528891" sldId="593"/>
            <ac:spMk id="13" creationId="{E9AF49AB-38A7-0B3E-1B51-44198775621F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14" creationId="{8B625684-B34E-E323-3162-8B004AD965C3}"/>
          </ac:spMkLst>
        </pc:spChg>
        <pc:spChg chg="add mod">
          <ac:chgData name="tariu Main" userId="7d83114226db9beb" providerId="LiveId" clId="{53A4EFC1-CC67-4F22-BCC2-8056917B7CFD}" dt="2023-12-16T20:06:27.557" v="5610" actId="1076"/>
          <ac:spMkLst>
            <pc:docMk/>
            <pc:sldMk cId="1266528891" sldId="593"/>
            <ac:spMk id="15" creationId="{1EADD318-49EE-43A4-6F57-E46CC2605D34}"/>
          </ac:spMkLst>
        </pc:spChg>
        <pc:spChg chg="add del mod">
          <ac:chgData name="tariu Main" userId="7d83114226db9beb" providerId="LiveId" clId="{53A4EFC1-CC67-4F22-BCC2-8056917B7CFD}" dt="2023-12-16T20:03:58.292" v="5563" actId="478"/>
          <ac:spMkLst>
            <pc:docMk/>
            <pc:sldMk cId="1266528891" sldId="593"/>
            <ac:spMk id="16" creationId="{518F64F4-3684-3893-60C0-7DAA2955F029}"/>
          </ac:spMkLst>
        </pc:spChg>
        <pc:spChg chg="add mod">
          <ac:chgData name="tariu Main" userId="7d83114226db9beb" providerId="LiveId" clId="{53A4EFC1-CC67-4F22-BCC2-8056917B7CFD}" dt="2023-12-16T20:08:28.715" v="5637" actId="20577"/>
          <ac:spMkLst>
            <pc:docMk/>
            <pc:sldMk cId="1266528891" sldId="593"/>
            <ac:spMk id="17" creationId="{2B666832-5C91-AFD8-F50F-C999154F7EA5}"/>
          </ac:spMkLst>
        </pc:spChg>
        <pc:spChg chg="add mod">
          <ac:chgData name="tariu Main" userId="7d83114226db9beb" providerId="LiveId" clId="{53A4EFC1-CC67-4F22-BCC2-8056917B7CFD}" dt="2023-12-16T20:06:43.375" v="5617" actId="20577"/>
          <ac:spMkLst>
            <pc:docMk/>
            <pc:sldMk cId="1266528891" sldId="593"/>
            <ac:spMk id="18" creationId="{F242198F-326E-B3C8-A520-3FF564BF1291}"/>
          </ac:spMkLst>
        </pc:spChg>
      </pc:sldChg>
      <pc:sldChg chg="modSp add mod">
        <pc:chgData name="tariu Main" userId="7d83114226db9beb" providerId="LiveId" clId="{53A4EFC1-CC67-4F22-BCC2-8056917B7CFD}" dt="2023-12-16T22:24:56.535" v="5654" actId="20577"/>
        <pc:sldMkLst>
          <pc:docMk/>
          <pc:sldMk cId="4237719286" sldId="594"/>
        </pc:sldMkLst>
        <pc:spChg chg="mod">
          <ac:chgData name="tariu Main" userId="7d83114226db9beb" providerId="LiveId" clId="{53A4EFC1-CC67-4F22-BCC2-8056917B7CFD}" dt="2023-12-16T22:24:56.535" v="5654" actId="20577"/>
          <ac:spMkLst>
            <pc:docMk/>
            <pc:sldMk cId="4237719286" sldId="594"/>
            <ac:spMk id="2" creationId="{0119224B-FA47-8559-DF55-8900027303DB}"/>
          </ac:spMkLst>
        </pc:spChg>
      </pc:sldChg>
      <pc:sldChg chg="modSp add mod">
        <pc:chgData name="tariu Main" userId="7d83114226db9beb" providerId="LiveId" clId="{53A4EFC1-CC67-4F22-BCC2-8056917B7CFD}" dt="2023-12-16T23:57:32.671" v="5828" actId="1076"/>
        <pc:sldMkLst>
          <pc:docMk/>
          <pc:sldMk cId="282876818" sldId="595"/>
        </pc:sldMkLst>
        <pc:spChg chg="mod">
          <ac:chgData name="tariu Main" userId="7d83114226db9beb" providerId="LiveId" clId="{53A4EFC1-CC67-4F22-BCC2-8056917B7CFD}" dt="2023-12-16T23:57:32.671" v="5828" actId="1076"/>
          <ac:spMkLst>
            <pc:docMk/>
            <pc:sldMk cId="282876818" sldId="595"/>
            <ac:spMk id="2" creationId="{0119224B-FA47-8559-DF55-8900027303DB}"/>
          </ac:spMkLst>
        </pc:spChg>
      </pc:sldChg>
      <pc:sldChg chg="add del">
        <pc:chgData name="tariu Main" userId="7d83114226db9beb" providerId="LiveId" clId="{53A4EFC1-CC67-4F22-BCC2-8056917B7CFD}" dt="2023-12-16T22:25:09.512" v="5656" actId="47"/>
        <pc:sldMkLst>
          <pc:docMk/>
          <pc:sldMk cId="3702260185" sldId="595"/>
        </pc:sldMkLst>
      </pc:sldChg>
      <pc:sldChg chg="add del">
        <pc:chgData name="tariu Main" userId="7d83114226db9beb" providerId="LiveId" clId="{53A4EFC1-CC67-4F22-BCC2-8056917B7CFD}" dt="2023-12-16T23:44:02.750" v="5709"/>
        <pc:sldMkLst>
          <pc:docMk/>
          <pc:sldMk cId="2942292219" sldId="596"/>
        </pc:sldMkLst>
      </pc:sldChg>
      <pc:sldChg chg="add del">
        <pc:chgData name="tariu Main" userId="7d83114226db9beb" providerId="LiveId" clId="{53A4EFC1-CC67-4F22-BCC2-8056917B7CFD}" dt="2023-12-16T23:52:08.729" v="5826" actId="47"/>
        <pc:sldMkLst>
          <pc:docMk/>
          <pc:sldMk cId="3224265033" sldId="596"/>
        </pc:sldMkLst>
      </pc:sldChg>
      <pc:sldChg chg="addSp delSp modSp add mod">
        <pc:chgData name="tariu Main" userId="7d83114226db9beb" providerId="LiveId" clId="{53A4EFC1-CC67-4F22-BCC2-8056917B7CFD}" dt="2023-12-16T23:51:43.138" v="5822" actId="1076"/>
        <pc:sldMkLst>
          <pc:docMk/>
          <pc:sldMk cId="1383750655" sldId="597"/>
        </pc:sldMkLst>
        <pc:spChg chg="mod">
          <ac:chgData name="tariu Main" userId="7d83114226db9beb" providerId="LiveId" clId="{53A4EFC1-CC67-4F22-BCC2-8056917B7CFD}" dt="2023-12-16T23:45:04.922" v="5732" actId="403"/>
          <ac:spMkLst>
            <pc:docMk/>
            <pc:sldMk cId="1383750655" sldId="597"/>
            <ac:spMk id="2" creationId="{0119224B-FA47-8559-DF55-8900027303DB}"/>
          </ac:spMkLst>
        </pc:spChg>
        <pc:spChg chg="add mod">
          <ac:chgData name="tariu Main" userId="7d83114226db9beb" providerId="LiveId" clId="{53A4EFC1-CC67-4F22-BCC2-8056917B7CFD}" dt="2023-12-16T23:46:33.582" v="5817" actId="1076"/>
          <ac:spMkLst>
            <pc:docMk/>
            <pc:sldMk cId="1383750655" sldId="597"/>
            <ac:spMk id="4" creationId="{C95AAAFE-124D-BB13-5153-9DD9624B9E66}"/>
          </ac:spMkLst>
        </pc:spChg>
        <pc:spChg chg="add del mod">
          <ac:chgData name="tariu Main" userId="7d83114226db9beb" providerId="LiveId" clId="{53A4EFC1-CC67-4F22-BCC2-8056917B7CFD}" dt="2023-12-16T23:51:34.811" v="5819"/>
          <ac:spMkLst>
            <pc:docMk/>
            <pc:sldMk cId="1383750655" sldId="597"/>
            <ac:spMk id="5" creationId="{3746BE2E-AF45-EF28-A1CB-3CBAE2212EF4}"/>
          </ac:spMkLst>
        </pc:spChg>
        <pc:spChg chg="add mod">
          <ac:chgData name="tariu Main" userId="7d83114226db9beb" providerId="LiveId" clId="{53A4EFC1-CC67-4F22-BCC2-8056917B7CFD}" dt="2023-12-16T23:51:43.138" v="5822" actId="1076"/>
          <ac:spMkLst>
            <pc:docMk/>
            <pc:sldMk cId="1383750655" sldId="597"/>
            <ac:spMk id="6" creationId="{4DBB6623-2D12-C14D-A7C5-953EA552D8A8}"/>
          </ac:spMkLst>
        </pc:spChg>
        <pc:picChg chg="add mod">
          <ac:chgData name="tariu Main" userId="7d83114226db9beb" providerId="LiveId" clId="{53A4EFC1-CC67-4F22-BCC2-8056917B7CFD}" dt="2023-12-16T23:45:00.032" v="5730" actId="14100"/>
          <ac:picMkLst>
            <pc:docMk/>
            <pc:sldMk cId="1383750655" sldId="597"/>
            <ac:picMk id="3" creationId="{AEA61BCB-D8E8-F71D-475E-8D1A8CA2E997}"/>
          </ac:picMkLst>
        </pc:picChg>
      </pc:sldChg>
      <pc:sldChg chg="addSp modSp add mod">
        <pc:chgData name="tariu Main" userId="7d83114226db9beb" providerId="LiveId" clId="{53A4EFC1-CC67-4F22-BCC2-8056917B7CFD}" dt="2023-12-16T23:52:02.312" v="5825" actId="207"/>
        <pc:sldMkLst>
          <pc:docMk/>
          <pc:sldMk cId="3944559409" sldId="598"/>
        </pc:sldMkLst>
        <pc:spChg chg="add mod">
          <ac:chgData name="tariu Main" userId="7d83114226db9beb" providerId="LiveId" clId="{53A4EFC1-CC67-4F22-BCC2-8056917B7CFD}" dt="2023-12-16T23:52:02.312" v="5825" actId="207"/>
          <ac:spMkLst>
            <pc:docMk/>
            <pc:sldMk cId="3944559409" sldId="598"/>
            <ac:spMk id="5" creationId="{098DD83E-57EA-AF92-04B0-C21BEB25B2D1}"/>
          </ac:spMkLst>
        </pc:spChg>
      </pc:sldChg>
    </pc:docChg>
  </pc:docChgLst>
  <pc:docChgLst>
    <pc:chgData name="tariu Main" userId="7d83114226db9beb" providerId="LiveId" clId="{A8809989-C591-4C3A-A75F-004B37143415}"/>
    <pc:docChg chg="undo custSel addSld delSld modSld sldOrd">
      <pc:chgData name="tariu Main" userId="7d83114226db9beb" providerId="LiveId" clId="{A8809989-C591-4C3A-A75F-004B37143415}" dt="2023-12-29T14:31:28.315" v="2744" actId="14100"/>
      <pc:docMkLst>
        <pc:docMk/>
      </pc:docMkLst>
      <pc:sldChg chg="modSp mod">
        <pc:chgData name="tariu Main" userId="7d83114226db9beb" providerId="LiveId" clId="{A8809989-C591-4C3A-A75F-004B37143415}" dt="2023-12-27T06:59:51.486" v="17" actId="20577"/>
        <pc:sldMkLst>
          <pc:docMk/>
          <pc:sldMk cId="2074766540" sldId="401"/>
        </pc:sldMkLst>
        <pc:spChg chg="mod">
          <ac:chgData name="tariu Main" userId="7d83114226db9beb" providerId="LiveId" clId="{A8809989-C591-4C3A-A75F-004B37143415}" dt="2023-12-27T06:59:51.486" v="17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del">
        <pc:chgData name="tariu Main" userId="7d83114226db9beb" providerId="LiveId" clId="{A8809989-C591-4C3A-A75F-004B37143415}" dt="2023-12-28T02:10:57.328" v="416" actId="47"/>
        <pc:sldMkLst>
          <pc:docMk/>
          <pc:sldMk cId="298008384" sldId="453"/>
        </pc:sldMkLst>
      </pc:sldChg>
      <pc:sldChg chg="del">
        <pc:chgData name="tariu Main" userId="7d83114226db9beb" providerId="LiveId" clId="{A8809989-C591-4C3A-A75F-004B37143415}" dt="2023-12-28T02:10:55.215" v="415" actId="47"/>
        <pc:sldMkLst>
          <pc:docMk/>
          <pc:sldMk cId="2266886403" sldId="454"/>
        </pc:sldMkLst>
      </pc:sldChg>
      <pc:sldChg chg="addSp modSp mod">
        <pc:chgData name="tariu Main" userId="7d83114226db9beb" providerId="LiveId" clId="{A8809989-C591-4C3A-A75F-004B37143415}" dt="2023-12-28T02:12:12.244" v="426" actId="1076"/>
        <pc:sldMkLst>
          <pc:docMk/>
          <pc:sldMk cId="230106988" sldId="455"/>
        </pc:sldMkLst>
        <pc:picChg chg="add mod">
          <ac:chgData name="tariu Main" userId="7d83114226db9beb" providerId="LiveId" clId="{A8809989-C591-4C3A-A75F-004B37143415}" dt="2023-12-28T02:12:12.244" v="426" actId="1076"/>
          <ac:picMkLst>
            <pc:docMk/>
            <pc:sldMk cId="230106988" sldId="455"/>
            <ac:picMk id="5" creationId="{A583A717-F370-A29A-8881-99596B3112ED}"/>
          </ac:picMkLst>
        </pc:picChg>
      </pc:sldChg>
      <pc:sldChg chg="modSp mod">
        <pc:chgData name="tariu Main" userId="7d83114226db9beb" providerId="LiveId" clId="{A8809989-C591-4C3A-A75F-004B37143415}" dt="2023-12-29T03:48:27.309" v="490" actId="207"/>
        <pc:sldMkLst>
          <pc:docMk/>
          <pc:sldMk cId="2348195081" sldId="458"/>
        </pc:sldMkLst>
        <pc:spChg chg="mod">
          <ac:chgData name="tariu Main" userId="7d83114226db9beb" providerId="LiveId" clId="{A8809989-C591-4C3A-A75F-004B37143415}" dt="2023-12-29T03:48:27.309" v="490" actId="207"/>
          <ac:spMkLst>
            <pc:docMk/>
            <pc:sldMk cId="2348195081" sldId="458"/>
            <ac:spMk id="3" creationId="{750BF973-5F29-E605-7F13-33FAAAF78025}"/>
          </ac:spMkLst>
        </pc:spChg>
      </pc:sldChg>
      <pc:sldChg chg="del">
        <pc:chgData name="tariu Main" userId="7d83114226db9beb" providerId="LiveId" clId="{A8809989-C591-4C3A-A75F-004B37143415}" dt="2023-12-29T06:55:02.748" v="926" actId="47"/>
        <pc:sldMkLst>
          <pc:docMk/>
          <pc:sldMk cId="1063595849" sldId="486"/>
        </pc:sldMkLst>
      </pc:sldChg>
      <pc:sldChg chg="delSp modSp mod">
        <pc:chgData name="tariu Main" userId="7d83114226db9beb" providerId="LiveId" clId="{A8809989-C591-4C3A-A75F-004B37143415}" dt="2023-12-27T07:01:13.567" v="82" actId="20577"/>
        <pc:sldMkLst>
          <pc:docMk/>
          <pc:sldMk cId="1651021336" sldId="498"/>
        </pc:sldMkLst>
        <pc:spChg chg="mod">
          <ac:chgData name="tariu Main" userId="7d83114226db9beb" providerId="LiveId" clId="{A8809989-C591-4C3A-A75F-004B37143415}" dt="2023-12-27T07:01:13.567" v="82" actId="20577"/>
          <ac:spMkLst>
            <pc:docMk/>
            <pc:sldMk cId="1651021336" sldId="498"/>
            <ac:spMk id="2" creationId="{0119224B-FA47-8559-DF55-8900027303DB}"/>
          </ac:spMkLst>
        </pc:spChg>
        <pc:picChg chg="del">
          <ac:chgData name="tariu Main" userId="7d83114226db9beb" providerId="LiveId" clId="{A8809989-C591-4C3A-A75F-004B37143415}" dt="2023-12-27T07:00:55.774" v="42" actId="478"/>
          <ac:picMkLst>
            <pc:docMk/>
            <pc:sldMk cId="1651021336" sldId="498"/>
            <ac:picMk id="4" creationId="{EB44C9D8-5995-B100-F2CD-A2DCB00FB118}"/>
          </ac:picMkLst>
        </pc:picChg>
      </pc:sldChg>
      <pc:sldChg chg="del">
        <pc:chgData name="tariu Main" userId="7d83114226db9beb" providerId="LiveId" clId="{A8809989-C591-4C3A-A75F-004B37143415}" dt="2023-12-29T06:55:11.362" v="934" actId="47"/>
        <pc:sldMkLst>
          <pc:docMk/>
          <pc:sldMk cId="3350940324" sldId="511"/>
        </pc:sldMkLst>
      </pc:sldChg>
      <pc:sldChg chg="delSp">
        <pc:chgData name="tariu Main" userId="7d83114226db9beb" providerId="LiveId" clId="{A8809989-C591-4C3A-A75F-004B37143415}" dt="2023-12-28T02:12:39.316" v="432" actId="478"/>
        <pc:sldMkLst>
          <pc:docMk/>
          <pc:sldMk cId="3627911209" sldId="512"/>
        </pc:sldMkLst>
        <pc:picChg chg="del">
          <ac:chgData name="tariu Main" userId="7d83114226db9beb" providerId="LiveId" clId="{A8809989-C591-4C3A-A75F-004B37143415}" dt="2023-12-28T02:12:39.316" v="432" actId="478"/>
          <ac:picMkLst>
            <pc:docMk/>
            <pc:sldMk cId="3627911209" sldId="512"/>
            <ac:picMk id="3" creationId="{09CD37DC-EF71-1032-2AC1-218068CE316F}"/>
          </ac:picMkLst>
        </pc:picChg>
      </pc:sldChg>
      <pc:sldChg chg="add">
        <pc:chgData name="tariu Main" userId="7d83114226db9beb" providerId="LiveId" clId="{A8809989-C591-4C3A-A75F-004B37143415}" dt="2023-12-29T03:59:56.104" v="659"/>
        <pc:sldMkLst>
          <pc:docMk/>
          <pc:sldMk cId="2732104736" sldId="518"/>
        </pc:sldMkLst>
      </pc:sldChg>
      <pc:sldChg chg="addSp delSp modSp add mod">
        <pc:chgData name="tariu Main" userId="7d83114226db9beb" providerId="LiveId" clId="{A8809989-C591-4C3A-A75F-004B37143415}" dt="2023-12-29T07:02:35.887" v="1030" actId="478"/>
        <pc:sldMkLst>
          <pc:docMk/>
          <pc:sldMk cId="2171134813" sldId="519"/>
        </pc:sldMkLst>
        <pc:spChg chg="add del mod">
          <ac:chgData name="tariu Main" userId="7d83114226db9beb" providerId="LiveId" clId="{A8809989-C591-4C3A-A75F-004B37143415}" dt="2023-12-29T07:02:35.887" v="1030" actId="478"/>
          <ac:spMkLst>
            <pc:docMk/>
            <pc:sldMk cId="2171134813" sldId="519"/>
            <ac:spMk id="3" creationId="{83A4A245-2C2B-B694-1F0C-72450D6823C5}"/>
          </ac:spMkLst>
        </pc:spChg>
        <pc:spChg chg="add mod">
          <ac:chgData name="tariu Main" userId="7d83114226db9beb" providerId="LiveId" clId="{A8809989-C591-4C3A-A75F-004B37143415}" dt="2023-12-29T05:01:18.600" v="701" actId="1076"/>
          <ac:spMkLst>
            <pc:docMk/>
            <pc:sldMk cId="2171134813" sldId="519"/>
            <ac:spMk id="6" creationId="{F6287EB9-475D-B2C9-09D1-DFE0A07A4C22}"/>
          </ac:spMkLst>
        </pc:spChg>
        <pc:picChg chg="add del">
          <ac:chgData name="tariu Main" userId="7d83114226db9beb" providerId="LiveId" clId="{A8809989-C591-4C3A-A75F-004B37143415}" dt="2023-12-29T07:02:27.263" v="1029" actId="478"/>
          <ac:picMkLst>
            <pc:docMk/>
            <pc:sldMk cId="2171134813" sldId="519"/>
            <ac:picMk id="16" creationId="{3FEA0783-D361-862E-EBD4-DE70957174F4}"/>
          </ac:picMkLst>
        </pc:picChg>
      </pc:sldChg>
      <pc:sldChg chg="del">
        <pc:chgData name="tariu Main" userId="7d83114226db9beb" providerId="LiveId" clId="{A8809989-C591-4C3A-A75F-004B37143415}" dt="2023-12-28T02:12:34.328" v="431" actId="47"/>
        <pc:sldMkLst>
          <pc:docMk/>
          <pc:sldMk cId="3318200248" sldId="537"/>
        </pc:sldMkLst>
      </pc:sldChg>
      <pc:sldChg chg="del">
        <pc:chgData name="tariu Main" userId="7d83114226db9beb" providerId="LiveId" clId="{A8809989-C591-4C3A-A75F-004B37143415}" dt="2023-12-28T02:12:33.148" v="430" actId="47"/>
        <pc:sldMkLst>
          <pc:docMk/>
          <pc:sldMk cId="3026723112" sldId="538"/>
        </pc:sldMkLst>
      </pc:sldChg>
      <pc:sldChg chg="del">
        <pc:chgData name="tariu Main" userId="7d83114226db9beb" providerId="LiveId" clId="{A8809989-C591-4C3A-A75F-004B37143415}" dt="2023-12-28T02:12:31.902" v="429" actId="47"/>
        <pc:sldMkLst>
          <pc:docMk/>
          <pc:sldMk cId="3608659463" sldId="539"/>
        </pc:sldMkLst>
      </pc:sldChg>
      <pc:sldChg chg="del">
        <pc:chgData name="tariu Main" userId="7d83114226db9beb" providerId="LiveId" clId="{A8809989-C591-4C3A-A75F-004B37143415}" dt="2023-12-28T02:12:31.155" v="428" actId="47"/>
        <pc:sldMkLst>
          <pc:docMk/>
          <pc:sldMk cId="2114918920" sldId="540"/>
        </pc:sldMkLst>
      </pc:sldChg>
      <pc:sldChg chg="del">
        <pc:chgData name="tariu Main" userId="7d83114226db9beb" providerId="LiveId" clId="{A8809989-C591-4C3A-A75F-004B37143415}" dt="2023-12-28T02:12:29.658" v="427" actId="47"/>
        <pc:sldMkLst>
          <pc:docMk/>
          <pc:sldMk cId="2529124884" sldId="541"/>
        </pc:sldMkLst>
      </pc:sldChg>
      <pc:sldChg chg="del">
        <pc:chgData name="tariu Main" userId="7d83114226db9beb" providerId="LiveId" clId="{A8809989-C591-4C3A-A75F-004B37143415}" dt="2023-12-29T06:55:03.900" v="927" actId="47"/>
        <pc:sldMkLst>
          <pc:docMk/>
          <pc:sldMk cId="2794545298" sldId="542"/>
        </pc:sldMkLst>
      </pc:sldChg>
      <pc:sldChg chg="del">
        <pc:chgData name="tariu Main" userId="7d83114226db9beb" providerId="LiveId" clId="{A8809989-C591-4C3A-A75F-004B37143415}" dt="2023-12-29T06:55:04.879" v="928" actId="47"/>
        <pc:sldMkLst>
          <pc:docMk/>
          <pc:sldMk cId="158382509" sldId="543"/>
        </pc:sldMkLst>
      </pc:sldChg>
      <pc:sldChg chg="del">
        <pc:chgData name="tariu Main" userId="7d83114226db9beb" providerId="LiveId" clId="{A8809989-C591-4C3A-A75F-004B37143415}" dt="2023-12-29T06:55:07.186" v="929" actId="47"/>
        <pc:sldMkLst>
          <pc:docMk/>
          <pc:sldMk cId="1382575053" sldId="544"/>
        </pc:sldMkLst>
      </pc:sldChg>
      <pc:sldChg chg="del">
        <pc:chgData name="tariu Main" userId="7d83114226db9beb" providerId="LiveId" clId="{A8809989-C591-4C3A-A75F-004B37143415}" dt="2023-12-29T06:55:09.130" v="931" actId="47"/>
        <pc:sldMkLst>
          <pc:docMk/>
          <pc:sldMk cId="2560293291" sldId="546"/>
        </pc:sldMkLst>
      </pc:sldChg>
      <pc:sldChg chg="del">
        <pc:chgData name="tariu Main" userId="7d83114226db9beb" providerId="LiveId" clId="{A8809989-C591-4C3A-A75F-004B37143415}" dt="2023-12-29T06:55:10.062" v="932" actId="47"/>
        <pc:sldMkLst>
          <pc:docMk/>
          <pc:sldMk cId="2872145599" sldId="547"/>
        </pc:sldMkLst>
      </pc:sldChg>
      <pc:sldChg chg="del">
        <pc:chgData name="tariu Main" userId="7d83114226db9beb" providerId="LiveId" clId="{A8809989-C591-4C3A-A75F-004B37143415}" dt="2023-12-29T06:55:08.175" v="930" actId="47"/>
        <pc:sldMkLst>
          <pc:docMk/>
          <pc:sldMk cId="162619249" sldId="548"/>
        </pc:sldMkLst>
      </pc:sldChg>
      <pc:sldChg chg="del">
        <pc:chgData name="tariu Main" userId="7d83114226db9beb" providerId="LiveId" clId="{A8809989-C591-4C3A-A75F-004B37143415}" dt="2023-12-29T06:55:10.698" v="933" actId="47"/>
        <pc:sldMkLst>
          <pc:docMk/>
          <pc:sldMk cId="4191613437" sldId="549"/>
        </pc:sldMkLst>
      </pc:sldChg>
      <pc:sldChg chg="del">
        <pc:chgData name="tariu Main" userId="7d83114226db9beb" providerId="LiveId" clId="{A8809989-C591-4C3A-A75F-004B37143415}" dt="2023-12-29T11:03:36.249" v="1636" actId="47"/>
        <pc:sldMkLst>
          <pc:docMk/>
          <pc:sldMk cId="2436320957" sldId="550"/>
        </pc:sldMkLst>
      </pc:sldChg>
      <pc:sldChg chg="del">
        <pc:chgData name="tariu Main" userId="7d83114226db9beb" providerId="LiveId" clId="{A8809989-C591-4C3A-A75F-004B37143415}" dt="2023-12-29T11:03:37.484" v="1638" actId="47"/>
        <pc:sldMkLst>
          <pc:docMk/>
          <pc:sldMk cId="2444585490" sldId="551"/>
        </pc:sldMkLst>
      </pc:sldChg>
      <pc:sldChg chg="del">
        <pc:chgData name="tariu Main" userId="7d83114226db9beb" providerId="LiveId" clId="{A8809989-C591-4C3A-A75F-004B37143415}" dt="2023-12-29T11:03:36.532" v="1637" actId="47"/>
        <pc:sldMkLst>
          <pc:docMk/>
          <pc:sldMk cId="3742659405" sldId="553"/>
        </pc:sldMkLst>
      </pc:sldChg>
      <pc:sldChg chg="del">
        <pc:chgData name="tariu Main" userId="7d83114226db9beb" providerId="LiveId" clId="{A8809989-C591-4C3A-A75F-004B37143415}" dt="2023-12-29T11:03:38.262" v="1639" actId="47"/>
        <pc:sldMkLst>
          <pc:docMk/>
          <pc:sldMk cId="2218220122" sldId="554"/>
        </pc:sldMkLst>
      </pc:sldChg>
      <pc:sldChg chg="del">
        <pc:chgData name="tariu Main" userId="7d83114226db9beb" providerId="LiveId" clId="{A8809989-C591-4C3A-A75F-004B37143415}" dt="2023-12-29T11:03:38.399" v="1640" actId="47"/>
        <pc:sldMkLst>
          <pc:docMk/>
          <pc:sldMk cId="2576706721" sldId="555"/>
        </pc:sldMkLst>
      </pc:sldChg>
      <pc:sldChg chg="del">
        <pc:chgData name="tariu Main" userId="7d83114226db9beb" providerId="LiveId" clId="{A8809989-C591-4C3A-A75F-004B37143415}" dt="2023-12-29T11:03:38.597" v="1641" actId="47"/>
        <pc:sldMkLst>
          <pc:docMk/>
          <pc:sldMk cId="4056393698" sldId="556"/>
        </pc:sldMkLst>
      </pc:sldChg>
      <pc:sldChg chg="del">
        <pc:chgData name="tariu Main" userId="7d83114226db9beb" providerId="LiveId" clId="{A8809989-C591-4C3A-A75F-004B37143415}" dt="2023-12-29T11:03:38.793" v="1642" actId="47"/>
        <pc:sldMkLst>
          <pc:docMk/>
          <pc:sldMk cId="1982009300" sldId="557"/>
        </pc:sldMkLst>
      </pc:sldChg>
      <pc:sldChg chg="del">
        <pc:chgData name="tariu Main" userId="7d83114226db9beb" providerId="LiveId" clId="{A8809989-C591-4C3A-A75F-004B37143415}" dt="2023-12-29T11:03:39.004" v="1643" actId="47"/>
        <pc:sldMkLst>
          <pc:docMk/>
          <pc:sldMk cId="1128545521" sldId="558"/>
        </pc:sldMkLst>
      </pc:sldChg>
      <pc:sldChg chg="del">
        <pc:chgData name="tariu Main" userId="7d83114226db9beb" providerId="LiveId" clId="{A8809989-C591-4C3A-A75F-004B37143415}" dt="2023-12-29T11:03:39.273" v="1644" actId="47"/>
        <pc:sldMkLst>
          <pc:docMk/>
          <pc:sldMk cId="2887422191" sldId="559"/>
        </pc:sldMkLst>
      </pc:sldChg>
      <pc:sldChg chg="del">
        <pc:chgData name="tariu Main" userId="7d83114226db9beb" providerId="LiveId" clId="{A8809989-C591-4C3A-A75F-004B37143415}" dt="2023-12-29T11:03:39.419" v="1645" actId="47"/>
        <pc:sldMkLst>
          <pc:docMk/>
          <pc:sldMk cId="1055954779" sldId="560"/>
        </pc:sldMkLst>
      </pc:sldChg>
      <pc:sldChg chg="del">
        <pc:chgData name="tariu Main" userId="7d83114226db9beb" providerId="LiveId" clId="{A8809989-C591-4C3A-A75F-004B37143415}" dt="2023-12-29T11:03:39.511" v="1646" actId="47"/>
        <pc:sldMkLst>
          <pc:docMk/>
          <pc:sldMk cId="3951763536" sldId="561"/>
        </pc:sldMkLst>
      </pc:sldChg>
      <pc:sldChg chg="del">
        <pc:chgData name="tariu Main" userId="7d83114226db9beb" providerId="LiveId" clId="{A8809989-C591-4C3A-A75F-004B37143415}" dt="2023-12-29T11:03:39.723" v="1648" actId="47"/>
        <pc:sldMkLst>
          <pc:docMk/>
          <pc:sldMk cId="2763182726" sldId="562"/>
        </pc:sldMkLst>
      </pc:sldChg>
      <pc:sldChg chg="del">
        <pc:chgData name="tariu Main" userId="7d83114226db9beb" providerId="LiveId" clId="{A8809989-C591-4C3A-A75F-004B37143415}" dt="2023-12-29T11:03:39.588" v="1647" actId="47"/>
        <pc:sldMkLst>
          <pc:docMk/>
          <pc:sldMk cId="1010861213" sldId="563"/>
        </pc:sldMkLst>
      </pc:sldChg>
      <pc:sldChg chg="del">
        <pc:chgData name="tariu Main" userId="7d83114226db9beb" providerId="LiveId" clId="{A8809989-C591-4C3A-A75F-004B37143415}" dt="2023-12-29T11:03:39.837" v="1649" actId="47"/>
        <pc:sldMkLst>
          <pc:docMk/>
          <pc:sldMk cId="3367528322" sldId="564"/>
        </pc:sldMkLst>
      </pc:sldChg>
      <pc:sldChg chg="del">
        <pc:chgData name="tariu Main" userId="7d83114226db9beb" providerId="LiveId" clId="{A8809989-C591-4C3A-A75F-004B37143415}" dt="2023-12-29T11:03:40.050" v="1650" actId="47"/>
        <pc:sldMkLst>
          <pc:docMk/>
          <pc:sldMk cId="2641430683" sldId="565"/>
        </pc:sldMkLst>
      </pc:sldChg>
      <pc:sldChg chg="del">
        <pc:chgData name="tariu Main" userId="7d83114226db9beb" providerId="LiveId" clId="{A8809989-C591-4C3A-A75F-004B37143415}" dt="2023-12-29T11:03:40.283" v="1651" actId="47"/>
        <pc:sldMkLst>
          <pc:docMk/>
          <pc:sldMk cId="530509239" sldId="566"/>
        </pc:sldMkLst>
      </pc:sldChg>
      <pc:sldChg chg="del">
        <pc:chgData name="tariu Main" userId="7d83114226db9beb" providerId="LiveId" clId="{A8809989-C591-4C3A-A75F-004B37143415}" dt="2023-12-29T11:03:40.476" v="1652" actId="47"/>
        <pc:sldMkLst>
          <pc:docMk/>
          <pc:sldMk cId="3049459950" sldId="567"/>
        </pc:sldMkLst>
      </pc:sldChg>
      <pc:sldChg chg="del">
        <pc:chgData name="tariu Main" userId="7d83114226db9beb" providerId="LiveId" clId="{A8809989-C591-4C3A-A75F-004B37143415}" dt="2023-12-29T11:03:40.644" v="1653" actId="47"/>
        <pc:sldMkLst>
          <pc:docMk/>
          <pc:sldMk cId="4019210864" sldId="568"/>
        </pc:sldMkLst>
      </pc:sldChg>
      <pc:sldChg chg="del">
        <pc:chgData name="tariu Main" userId="7d83114226db9beb" providerId="LiveId" clId="{A8809989-C591-4C3A-A75F-004B37143415}" dt="2023-12-29T11:03:40.725" v="1654" actId="47"/>
        <pc:sldMkLst>
          <pc:docMk/>
          <pc:sldMk cId="69103500" sldId="569"/>
        </pc:sldMkLst>
      </pc:sldChg>
      <pc:sldChg chg="del">
        <pc:chgData name="tariu Main" userId="7d83114226db9beb" providerId="LiveId" clId="{A8809989-C591-4C3A-A75F-004B37143415}" dt="2023-12-29T11:03:40.854" v="1655" actId="47"/>
        <pc:sldMkLst>
          <pc:docMk/>
          <pc:sldMk cId="1947284229" sldId="570"/>
        </pc:sldMkLst>
      </pc:sldChg>
      <pc:sldChg chg="del">
        <pc:chgData name="tariu Main" userId="7d83114226db9beb" providerId="LiveId" clId="{A8809989-C591-4C3A-A75F-004B37143415}" dt="2023-12-29T11:03:43.214" v="1660" actId="47"/>
        <pc:sldMkLst>
          <pc:docMk/>
          <pc:sldMk cId="1415187297" sldId="571"/>
        </pc:sldMkLst>
      </pc:sldChg>
      <pc:sldChg chg="del">
        <pc:chgData name="tariu Main" userId="7d83114226db9beb" providerId="LiveId" clId="{A8809989-C591-4C3A-A75F-004B37143415}" dt="2023-12-29T11:03:43.375" v="1661" actId="47"/>
        <pc:sldMkLst>
          <pc:docMk/>
          <pc:sldMk cId="2771083102" sldId="572"/>
        </pc:sldMkLst>
      </pc:sldChg>
      <pc:sldChg chg="del">
        <pc:chgData name="tariu Main" userId="7d83114226db9beb" providerId="LiveId" clId="{A8809989-C591-4C3A-A75F-004B37143415}" dt="2023-12-29T11:03:43.475" v="1662" actId="47"/>
        <pc:sldMkLst>
          <pc:docMk/>
          <pc:sldMk cId="1869434738" sldId="573"/>
        </pc:sldMkLst>
      </pc:sldChg>
      <pc:sldChg chg="del">
        <pc:chgData name="tariu Main" userId="7d83114226db9beb" providerId="LiveId" clId="{A8809989-C591-4C3A-A75F-004B37143415}" dt="2023-12-29T11:03:50.478" v="1676" actId="47"/>
        <pc:sldMkLst>
          <pc:docMk/>
          <pc:sldMk cId="4254973497" sldId="574"/>
        </pc:sldMkLst>
      </pc:sldChg>
      <pc:sldChg chg="del">
        <pc:chgData name="tariu Main" userId="7d83114226db9beb" providerId="LiveId" clId="{A8809989-C591-4C3A-A75F-004B37143415}" dt="2023-12-29T11:03:41.924" v="1657" actId="47"/>
        <pc:sldMkLst>
          <pc:docMk/>
          <pc:sldMk cId="885985671" sldId="576"/>
        </pc:sldMkLst>
      </pc:sldChg>
      <pc:sldChg chg="del">
        <pc:chgData name="tariu Main" userId="7d83114226db9beb" providerId="LiveId" clId="{A8809989-C591-4C3A-A75F-004B37143415}" dt="2023-12-29T11:03:42.924" v="1658" actId="47"/>
        <pc:sldMkLst>
          <pc:docMk/>
          <pc:sldMk cId="3645354545" sldId="577"/>
        </pc:sldMkLst>
      </pc:sldChg>
      <pc:sldChg chg="del">
        <pc:chgData name="tariu Main" userId="7d83114226db9beb" providerId="LiveId" clId="{A8809989-C591-4C3A-A75F-004B37143415}" dt="2023-12-29T11:03:41.029" v="1656" actId="47"/>
        <pc:sldMkLst>
          <pc:docMk/>
          <pc:sldMk cId="3369355497" sldId="578"/>
        </pc:sldMkLst>
      </pc:sldChg>
      <pc:sldChg chg="del">
        <pc:chgData name="tariu Main" userId="7d83114226db9beb" providerId="LiveId" clId="{A8809989-C591-4C3A-A75F-004B37143415}" dt="2023-12-29T11:03:43.096" v="1659" actId="47"/>
        <pc:sldMkLst>
          <pc:docMk/>
          <pc:sldMk cId="2242328249" sldId="579"/>
        </pc:sldMkLst>
      </pc:sldChg>
      <pc:sldChg chg="del">
        <pc:chgData name="tariu Main" userId="7d83114226db9beb" providerId="LiveId" clId="{A8809989-C591-4C3A-A75F-004B37143415}" dt="2023-12-29T11:03:43.620" v="1663" actId="47"/>
        <pc:sldMkLst>
          <pc:docMk/>
          <pc:sldMk cId="2201206153" sldId="580"/>
        </pc:sldMkLst>
      </pc:sldChg>
      <pc:sldChg chg="del">
        <pc:chgData name="tariu Main" userId="7d83114226db9beb" providerId="LiveId" clId="{A8809989-C591-4C3A-A75F-004B37143415}" dt="2023-12-29T11:03:46.937" v="1664" actId="47"/>
        <pc:sldMkLst>
          <pc:docMk/>
          <pc:sldMk cId="1513582897" sldId="581"/>
        </pc:sldMkLst>
      </pc:sldChg>
      <pc:sldChg chg="del">
        <pc:chgData name="tariu Main" userId="7d83114226db9beb" providerId="LiveId" clId="{A8809989-C591-4C3A-A75F-004B37143415}" dt="2023-12-29T11:03:47.688" v="1665" actId="47"/>
        <pc:sldMkLst>
          <pc:docMk/>
          <pc:sldMk cId="3648736461" sldId="582"/>
        </pc:sldMkLst>
      </pc:sldChg>
      <pc:sldChg chg="del">
        <pc:chgData name="tariu Main" userId="7d83114226db9beb" providerId="LiveId" clId="{A8809989-C591-4C3A-A75F-004B37143415}" dt="2023-12-29T11:03:48.235" v="1666" actId="47"/>
        <pc:sldMkLst>
          <pc:docMk/>
          <pc:sldMk cId="3788843205" sldId="583"/>
        </pc:sldMkLst>
      </pc:sldChg>
      <pc:sldChg chg="del">
        <pc:chgData name="tariu Main" userId="7d83114226db9beb" providerId="LiveId" clId="{A8809989-C591-4C3A-A75F-004B37143415}" dt="2023-12-29T11:03:48.341" v="1667" actId="47"/>
        <pc:sldMkLst>
          <pc:docMk/>
          <pc:sldMk cId="2393207985" sldId="584"/>
        </pc:sldMkLst>
      </pc:sldChg>
      <pc:sldChg chg="del">
        <pc:chgData name="tariu Main" userId="7d83114226db9beb" providerId="LiveId" clId="{A8809989-C591-4C3A-A75F-004B37143415}" dt="2023-12-29T11:03:48.664" v="1668" actId="47"/>
        <pc:sldMkLst>
          <pc:docMk/>
          <pc:sldMk cId="148594920" sldId="585"/>
        </pc:sldMkLst>
      </pc:sldChg>
      <pc:sldChg chg="del">
        <pc:chgData name="tariu Main" userId="7d83114226db9beb" providerId="LiveId" clId="{A8809989-C591-4C3A-A75F-004B37143415}" dt="2023-12-29T11:03:49.065" v="1669" actId="47"/>
        <pc:sldMkLst>
          <pc:docMk/>
          <pc:sldMk cId="3987486221" sldId="586"/>
        </pc:sldMkLst>
      </pc:sldChg>
      <pc:sldChg chg="del">
        <pc:chgData name="tariu Main" userId="7d83114226db9beb" providerId="LiveId" clId="{A8809989-C591-4C3A-A75F-004B37143415}" dt="2023-12-29T11:03:49.491" v="1671" actId="47"/>
        <pc:sldMkLst>
          <pc:docMk/>
          <pc:sldMk cId="634664512" sldId="587"/>
        </pc:sldMkLst>
      </pc:sldChg>
      <pc:sldChg chg="del">
        <pc:chgData name="tariu Main" userId="7d83114226db9beb" providerId="LiveId" clId="{A8809989-C591-4C3A-A75F-004B37143415}" dt="2023-12-29T11:03:49.869" v="1672" actId="47"/>
        <pc:sldMkLst>
          <pc:docMk/>
          <pc:sldMk cId="2395383517" sldId="589"/>
        </pc:sldMkLst>
      </pc:sldChg>
      <pc:sldChg chg="del">
        <pc:chgData name="tariu Main" userId="7d83114226db9beb" providerId="LiveId" clId="{A8809989-C591-4C3A-A75F-004B37143415}" dt="2023-12-29T11:03:50.196" v="1673" actId="47"/>
        <pc:sldMkLst>
          <pc:docMk/>
          <pc:sldMk cId="1611588141" sldId="590"/>
        </pc:sldMkLst>
      </pc:sldChg>
      <pc:sldChg chg="del">
        <pc:chgData name="tariu Main" userId="7d83114226db9beb" providerId="LiveId" clId="{A8809989-C591-4C3A-A75F-004B37143415}" dt="2023-12-29T11:03:49.248" v="1670" actId="47"/>
        <pc:sldMkLst>
          <pc:docMk/>
          <pc:sldMk cId="4156597875" sldId="591"/>
        </pc:sldMkLst>
      </pc:sldChg>
      <pc:sldChg chg="del">
        <pc:chgData name="tariu Main" userId="7d83114226db9beb" providerId="LiveId" clId="{A8809989-C591-4C3A-A75F-004B37143415}" dt="2023-12-29T11:03:50.363" v="1674" actId="47"/>
        <pc:sldMkLst>
          <pc:docMk/>
          <pc:sldMk cId="2375400616" sldId="592"/>
        </pc:sldMkLst>
      </pc:sldChg>
      <pc:sldChg chg="del">
        <pc:chgData name="tariu Main" userId="7d83114226db9beb" providerId="LiveId" clId="{A8809989-C591-4C3A-A75F-004B37143415}" dt="2023-12-29T11:03:50.456" v="1675" actId="47"/>
        <pc:sldMkLst>
          <pc:docMk/>
          <pc:sldMk cId="1266528891" sldId="593"/>
        </pc:sldMkLst>
      </pc:sldChg>
      <pc:sldChg chg="del">
        <pc:chgData name="tariu Main" userId="7d83114226db9beb" providerId="LiveId" clId="{A8809989-C591-4C3A-A75F-004B37143415}" dt="2023-12-29T11:03:50.495" v="1677" actId="47"/>
        <pc:sldMkLst>
          <pc:docMk/>
          <pc:sldMk cId="4237719286" sldId="594"/>
        </pc:sldMkLst>
      </pc:sldChg>
      <pc:sldChg chg="del">
        <pc:chgData name="tariu Main" userId="7d83114226db9beb" providerId="LiveId" clId="{A8809989-C591-4C3A-A75F-004B37143415}" dt="2023-12-29T14:21:46.130" v="2662" actId="47"/>
        <pc:sldMkLst>
          <pc:docMk/>
          <pc:sldMk cId="282876818" sldId="595"/>
        </pc:sldMkLst>
      </pc:sldChg>
      <pc:sldChg chg="del">
        <pc:chgData name="tariu Main" userId="7d83114226db9beb" providerId="LiveId" clId="{A8809989-C591-4C3A-A75F-004B37143415}" dt="2023-12-29T11:03:54.892" v="1678" actId="47"/>
        <pc:sldMkLst>
          <pc:docMk/>
          <pc:sldMk cId="1383750655" sldId="597"/>
        </pc:sldMkLst>
      </pc:sldChg>
      <pc:sldChg chg="del">
        <pc:chgData name="tariu Main" userId="7d83114226db9beb" providerId="LiveId" clId="{A8809989-C591-4C3A-A75F-004B37143415}" dt="2023-12-29T11:03:55.611" v="1679" actId="47"/>
        <pc:sldMkLst>
          <pc:docMk/>
          <pc:sldMk cId="3944559409" sldId="598"/>
        </pc:sldMkLst>
      </pc:sldChg>
      <pc:sldChg chg="addSp delSp modSp add mod ord">
        <pc:chgData name="tariu Main" userId="7d83114226db9beb" providerId="LiveId" clId="{A8809989-C591-4C3A-A75F-004B37143415}" dt="2023-12-29T07:13:04.850" v="1375" actId="478"/>
        <pc:sldMkLst>
          <pc:docMk/>
          <pc:sldMk cId="2942952509" sldId="599"/>
        </pc:sldMkLst>
        <pc:spChg chg="mod">
          <ac:chgData name="tariu Main" userId="7d83114226db9beb" providerId="LiveId" clId="{A8809989-C591-4C3A-A75F-004B37143415}" dt="2023-12-29T07:04:51.094" v="1078" actId="20577"/>
          <ac:spMkLst>
            <pc:docMk/>
            <pc:sldMk cId="2942952509" sldId="599"/>
            <ac:spMk id="2" creationId="{3A3C7BDB-B7D1-465C-9965-C0C4D79D10F4}"/>
          </ac:spMkLst>
        </pc:spChg>
        <pc:spChg chg="del">
          <ac:chgData name="tariu Main" userId="7d83114226db9beb" providerId="LiveId" clId="{A8809989-C591-4C3A-A75F-004B37143415}" dt="2023-12-27T07:05:58.676" v="350" actId="478"/>
          <ac:spMkLst>
            <pc:docMk/>
            <pc:sldMk cId="2942952509" sldId="599"/>
            <ac:spMk id="4" creationId="{3AE2B0F7-F4B3-943E-FEBE-2F417A7513D3}"/>
          </ac:spMkLst>
        </pc:spChg>
        <pc:spChg chg="mod">
          <ac:chgData name="tariu Main" userId="7d83114226db9beb" providerId="LiveId" clId="{A8809989-C591-4C3A-A75F-004B37143415}" dt="2023-12-29T07:09:55.850" v="1372" actId="20577"/>
          <ac:spMkLst>
            <pc:docMk/>
            <pc:sldMk cId="2942952509" sldId="599"/>
            <ac:spMk id="5" creationId="{5516A427-9F65-E9A1-AA34-01DF3D9C1A86}"/>
          </ac:spMkLst>
        </pc:spChg>
        <pc:spChg chg="add del mod">
          <ac:chgData name="tariu Main" userId="7d83114226db9beb" providerId="LiveId" clId="{A8809989-C591-4C3A-A75F-004B37143415}" dt="2023-12-29T07:13:04.850" v="1375" actId="478"/>
          <ac:spMkLst>
            <pc:docMk/>
            <pc:sldMk cId="2942952509" sldId="599"/>
            <ac:spMk id="9" creationId="{2AF10905-685C-B179-74AD-ECC395CD40A3}"/>
          </ac:spMkLst>
        </pc:spChg>
        <pc:picChg chg="del">
          <ac:chgData name="tariu Main" userId="7d83114226db9beb" providerId="LiveId" clId="{A8809989-C591-4C3A-A75F-004B37143415}" dt="2023-12-27T07:04:44.221" v="223" actId="478"/>
          <ac:picMkLst>
            <pc:docMk/>
            <pc:sldMk cId="2942952509" sldId="599"/>
            <ac:picMk id="3" creationId="{BD51AECB-749F-1B54-5F0D-809F7C402788}"/>
          </ac:picMkLst>
        </pc:picChg>
        <pc:picChg chg="add mod">
          <ac:chgData name="tariu Main" userId="7d83114226db9beb" providerId="LiveId" clId="{A8809989-C591-4C3A-A75F-004B37143415}" dt="2023-12-29T07:06:05.090" v="1087" actId="1076"/>
          <ac:picMkLst>
            <pc:docMk/>
            <pc:sldMk cId="2942952509" sldId="599"/>
            <ac:picMk id="4" creationId="{E353732F-BADB-48A0-4B7B-8BFD11199B74}"/>
          </ac:picMkLst>
        </pc:picChg>
        <pc:picChg chg="add mod">
          <ac:chgData name="tariu Main" userId="7d83114226db9beb" providerId="LiveId" clId="{A8809989-C591-4C3A-A75F-004B37143415}" dt="2023-12-29T07:06:47.051" v="1147" actId="14100"/>
          <ac:picMkLst>
            <pc:docMk/>
            <pc:sldMk cId="2942952509" sldId="599"/>
            <ac:picMk id="7" creationId="{53F590AB-5F69-BA0D-F76A-D329C251F893}"/>
          </ac:picMkLst>
        </pc:picChg>
      </pc:sldChg>
      <pc:sldChg chg="modSp add mod">
        <pc:chgData name="tariu Main" userId="7d83114226db9beb" providerId="LiveId" clId="{A8809989-C591-4C3A-A75F-004B37143415}" dt="2023-12-29T14:19:54.728" v="2563" actId="20577"/>
        <pc:sldMkLst>
          <pc:docMk/>
          <pc:sldMk cId="1852883190" sldId="600"/>
        </pc:sldMkLst>
        <pc:spChg chg="mod">
          <ac:chgData name="tariu Main" userId="7d83114226db9beb" providerId="LiveId" clId="{A8809989-C591-4C3A-A75F-004B37143415}" dt="2023-12-27T07:06:11.119" v="367" actId="20577"/>
          <ac:spMkLst>
            <pc:docMk/>
            <pc:sldMk cId="1852883190" sldId="600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4:19:54.728" v="2563" actId="20577"/>
          <ac:spMkLst>
            <pc:docMk/>
            <pc:sldMk cId="1852883190" sldId="600"/>
            <ac:spMk id="5" creationId="{5516A427-9F65-E9A1-AA34-01DF3D9C1A86}"/>
          </ac:spMkLst>
        </pc:spChg>
      </pc:sldChg>
      <pc:sldChg chg="modSp add del mod ord">
        <pc:chgData name="tariu Main" userId="7d83114226db9beb" providerId="LiveId" clId="{A8809989-C591-4C3A-A75F-004B37143415}" dt="2023-12-29T14:21:32.581" v="2661" actId="20577"/>
        <pc:sldMkLst>
          <pc:docMk/>
          <pc:sldMk cId="1217524843" sldId="601"/>
        </pc:sldMkLst>
        <pc:spChg chg="mod">
          <ac:chgData name="tariu Main" userId="7d83114226db9beb" providerId="LiveId" clId="{A8809989-C591-4C3A-A75F-004B37143415}" dt="2023-12-27T07:06:19.426" v="394" actId="20577"/>
          <ac:spMkLst>
            <pc:docMk/>
            <pc:sldMk cId="1217524843" sldId="601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4:21:32.581" v="2661" actId="20577"/>
          <ac:spMkLst>
            <pc:docMk/>
            <pc:sldMk cId="1217524843" sldId="601"/>
            <ac:spMk id="5" creationId="{5516A427-9F65-E9A1-AA34-01DF3D9C1A86}"/>
          </ac:spMkLst>
        </pc:spChg>
      </pc:sldChg>
      <pc:sldChg chg="modSp add mod">
        <pc:chgData name="tariu Main" userId="7d83114226db9beb" providerId="LiveId" clId="{A8809989-C591-4C3A-A75F-004B37143415}" dt="2023-12-29T12:15:07.530" v="2455" actId="20577"/>
        <pc:sldMkLst>
          <pc:docMk/>
          <pc:sldMk cId="949337368" sldId="602"/>
        </pc:sldMkLst>
        <pc:spChg chg="mod">
          <ac:chgData name="tariu Main" userId="7d83114226db9beb" providerId="LiveId" clId="{A8809989-C591-4C3A-A75F-004B37143415}" dt="2023-12-27T07:06:35.539" v="406" actId="20577"/>
          <ac:spMkLst>
            <pc:docMk/>
            <pc:sldMk cId="949337368" sldId="602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2:15:07.530" v="2455" actId="20577"/>
          <ac:spMkLst>
            <pc:docMk/>
            <pc:sldMk cId="949337368" sldId="602"/>
            <ac:spMk id="5" creationId="{5516A427-9F65-E9A1-AA34-01DF3D9C1A86}"/>
          </ac:spMkLst>
        </pc:spChg>
      </pc:sldChg>
      <pc:sldChg chg="modSp add mod">
        <pc:chgData name="tariu Main" userId="7d83114226db9beb" providerId="LiveId" clId="{A8809989-C591-4C3A-A75F-004B37143415}" dt="2023-12-29T03:49:17.789" v="538" actId="20577"/>
        <pc:sldMkLst>
          <pc:docMk/>
          <pc:sldMk cId="3582415069" sldId="603"/>
        </pc:sldMkLst>
        <pc:spChg chg="mod">
          <ac:chgData name="tariu Main" userId="7d83114226db9beb" providerId="LiveId" clId="{A8809989-C591-4C3A-A75F-004B37143415}" dt="2023-12-29T03:49:17.789" v="538" actId="20577"/>
          <ac:spMkLst>
            <pc:docMk/>
            <pc:sldMk cId="3582415069" sldId="603"/>
            <ac:spMk id="2" creationId="{0119224B-FA47-8559-DF55-8900027303DB}"/>
          </ac:spMkLst>
        </pc:spChg>
      </pc:sldChg>
      <pc:sldChg chg="add">
        <pc:chgData name="tariu Main" userId="7d83114226db9beb" providerId="LiveId" clId="{A8809989-C591-4C3A-A75F-004B37143415}" dt="2023-12-29T03:49:05.247" v="491"/>
        <pc:sldMkLst>
          <pc:docMk/>
          <pc:sldMk cId="1354569286" sldId="604"/>
        </pc:sldMkLst>
      </pc:sldChg>
      <pc:sldChg chg="add del">
        <pc:chgData name="tariu Main" userId="7d83114226db9beb" providerId="LiveId" clId="{A8809989-C591-4C3A-A75F-004B37143415}" dt="2023-12-29T07:13:44.513" v="1382" actId="47"/>
        <pc:sldMkLst>
          <pc:docMk/>
          <pc:sldMk cId="4067270519" sldId="605"/>
        </pc:sldMkLst>
      </pc:sldChg>
      <pc:sldChg chg="add del ord">
        <pc:chgData name="tariu Main" userId="7d83114226db9beb" providerId="LiveId" clId="{A8809989-C591-4C3A-A75F-004B37143415}" dt="2023-12-29T03:51:05.755" v="546" actId="47"/>
        <pc:sldMkLst>
          <pc:docMk/>
          <pc:sldMk cId="1622699812" sldId="606"/>
        </pc:sldMkLst>
      </pc:sldChg>
      <pc:sldChg chg="addSp modSp add mod ord">
        <pc:chgData name="tariu Main" userId="7d83114226db9beb" providerId="LiveId" clId="{A8809989-C591-4C3A-A75F-004B37143415}" dt="2023-12-29T05:00:03.486" v="674" actId="1076"/>
        <pc:sldMkLst>
          <pc:docMk/>
          <pc:sldMk cId="3427792030" sldId="607"/>
        </pc:sldMkLst>
        <pc:spChg chg="add mod">
          <ac:chgData name="tariu Main" userId="7d83114226db9beb" providerId="LiveId" clId="{A8809989-C591-4C3A-A75F-004B37143415}" dt="2023-12-29T05:00:03.486" v="674" actId="1076"/>
          <ac:spMkLst>
            <pc:docMk/>
            <pc:sldMk cId="3427792030" sldId="607"/>
            <ac:spMk id="3" creationId="{1AA0513E-8C1B-F73C-D340-F5B10480FA8C}"/>
          </ac:spMkLst>
        </pc:spChg>
      </pc:sldChg>
      <pc:sldChg chg="addSp modSp add mod">
        <pc:chgData name="tariu Main" userId="7d83114226db9beb" providerId="LiveId" clId="{A8809989-C591-4C3A-A75F-004B37143415}" dt="2023-12-29T07:01:09.655" v="962" actId="20577"/>
        <pc:sldMkLst>
          <pc:docMk/>
          <pc:sldMk cId="3906242429" sldId="608"/>
        </pc:sldMkLst>
        <pc:spChg chg="add mod">
          <ac:chgData name="tariu Main" userId="7d83114226db9beb" providerId="LiveId" clId="{A8809989-C591-4C3A-A75F-004B37143415}" dt="2023-12-29T07:01:09.655" v="962" actId="20577"/>
          <ac:spMkLst>
            <pc:docMk/>
            <pc:sldMk cId="3906242429" sldId="608"/>
            <ac:spMk id="3" creationId="{AF4B5126-9DAE-9B2C-289B-AA53A1A3431C}"/>
          </ac:spMkLst>
        </pc:spChg>
      </pc:sldChg>
      <pc:sldChg chg="addSp delSp modSp add del mod">
        <pc:chgData name="tariu Main" userId="7d83114226db9beb" providerId="LiveId" clId="{A8809989-C591-4C3A-A75F-004B37143415}" dt="2023-12-29T05:09:18.525" v="889" actId="478"/>
        <pc:sldMkLst>
          <pc:docMk/>
          <pc:sldMk cId="698080629" sldId="609"/>
        </pc:sldMkLst>
        <pc:spChg chg="add del mod">
          <ac:chgData name="tariu Main" userId="7d83114226db9beb" providerId="LiveId" clId="{A8809989-C591-4C3A-A75F-004B37143415}" dt="2023-12-29T05:09:18.525" v="889" actId="478"/>
          <ac:spMkLst>
            <pc:docMk/>
            <pc:sldMk cId="698080629" sldId="609"/>
            <ac:spMk id="3" creationId="{EB237230-13A2-B8FC-4F21-55629BA5D42E}"/>
          </ac:spMkLst>
        </pc:spChg>
      </pc:sldChg>
      <pc:sldChg chg="addSp modSp add mod">
        <pc:chgData name="tariu Main" userId="7d83114226db9beb" providerId="LiveId" clId="{A8809989-C591-4C3A-A75F-004B37143415}" dt="2023-12-29T07:01:55.179" v="1027" actId="1036"/>
        <pc:sldMkLst>
          <pc:docMk/>
          <pc:sldMk cId="931341745" sldId="610"/>
        </pc:sldMkLst>
        <pc:spChg chg="add mod">
          <ac:chgData name="tariu Main" userId="7d83114226db9beb" providerId="LiveId" clId="{A8809989-C591-4C3A-A75F-004B37143415}" dt="2023-12-29T05:09:05.631" v="886" actId="20577"/>
          <ac:spMkLst>
            <pc:docMk/>
            <pc:sldMk cId="931341745" sldId="610"/>
            <ac:spMk id="6" creationId="{58A013D8-C628-D98B-AAEC-3303DA910A94}"/>
          </ac:spMkLst>
        </pc:spChg>
        <pc:spChg chg="add mod">
          <ac:chgData name="tariu Main" userId="7d83114226db9beb" providerId="LiveId" clId="{A8809989-C591-4C3A-A75F-004B37143415}" dt="2023-12-29T07:01:55.179" v="1027" actId="1036"/>
          <ac:spMkLst>
            <pc:docMk/>
            <pc:sldMk cId="931341745" sldId="610"/>
            <ac:spMk id="7" creationId="{F1084057-48A8-AC8A-396C-C86E9879D8B1}"/>
          </ac:spMkLst>
        </pc:spChg>
      </pc:sldChg>
      <pc:sldChg chg="addSp delSp modSp add mod">
        <pc:chgData name="tariu Main" userId="7d83114226db9beb" providerId="LiveId" clId="{A8809989-C591-4C3A-A75F-004B37143415}" dt="2023-12-29T07:13:37.045" v="1380" actId="478"/>
        <pc:sldMkLst>
          <pc:docMk/>
          <pc:sldMk cId="1505297884" sldId="611"/>
        </pc:sldMkLst>
        <pc:spChg chg="mod">
          <ac:chgData name="tariu Main" userId="7d83114226db9beb" providerId="LiveId" clId="{A8809989-C591-4C3A-A75F-004B37143415}" dt="2023-12-29T07:02:39.963" v="1031" actId="1076"/>
          <ac:spMkLst>
            <pc:docMk/>
            <pc:sldMk cId="1505297884" sldId="611"/>
            <ac:spMk id="3" creationId="{83A4A245-2C2B-B694-1F0C-72450D6823C5}"/>
          </ac:spMkLst>
        </pc:spChg>
        <pc:spChg chg="mod">
          <ac:chgData name="tariu Main" userId="7d83114226db9beb" providerId="LiveId" clId="{A8809989-C591-4C3A-A75F-004B37143415}" dt="2023-12-29T05:10:11.603" v="909" actId="20577"/>
          <ac:spMkLst>
            <pc:docMk/>
            <pc:sldMk cId="1505297884" sldId="611"/>
            <ac:spMk id="5" creationId="{D70E6B98-7A87-5654-2368-43C807401A67}"/>
          </ac:spMkLst>
        </pc:spChg>
        <pc:spChg chg="add mod">
          <ac:chgData name="tariu Main" userId="7d83114226db9beb" providerId="LiveId" clId="{A8809989-C591-4C3A-A75F-004B37143415}" dt="2023-12-29T05:10:46.178" v="924" actId="1076"/>
          <ac:spMkLst>
            <pc:docMk/>
            <pc:sldMk cId="1505297884" sldId="611"/>
            <ac:spMk id="9" creationId="{E11D3EE5-D5A5-4E25-BCFC-52063D93EA42}"/>
          </ac:spMkLst>
        </pc:spChg>
        <pc:spChg chg="add del mod">
          <ac:chgData name="tariu Main" userId="7d83114226db9beb" providerId="LiveId" clId="{A8809989-C591-4C3A-A75F-004B37143415}" dt="2023-12-29T07:13:37.045" v="1380" actId="478"/>
          <ac:spMkLst>
            <pc:docMk/>
            <pc:sldMk cId="1505297884" sldId="611"/>
            <ac:spMk id="13" creationId="{30E7A696-9D33-8CBC-6F6F-18D8B33C82A9}"/>
          </ac:spMkLst>
        </pc:spChg>
        <pc:picChg chg="mod">
          <ac:chgData name="tariu Main" userId="7d83114226db9beb" providerId="LiveId" clId="{A8809989-C591-4C3A-A75F-004B37143415}" dt="2023-12-29T05:10:43.620" v="923" actId="1076"/>
          <ac:picMkLst>
            <pc:docMk/>
            <pc:sldMk cId="1505297884" sldId="611"/>
            <ac:picMk id="11" creationId="{5DEAE089-443B-2136-F32F-35C0C3FBA877}"/>
          </ac:picMkLst>
        </pc:picChg>
        <pc:picChg chg="add mod">
          <ac:chgData name="tariu Main" userId="7d83114226db9beb" providerId="LiveId" clId="{A8809989-C591-4C3A-A75F-004B37143415}" dt="2023-12-29T07:03:30.687" v="1037" actId="14100"/>
          <ac:picMkLst>
            <pc:docMk/>
            <pc:sldMk cId="1505297884" sldId="611"/>
            <ac:picMk id="12" creationId="{4C70A027-5569-8AF6-3B22-0A5CFC9150FB}"/>
          </ac:picMkLst>
        </pc:picChg>
        <pc:picChg chg="del">
          <ac:chgData name="tariu Main" userId="7d83114226db9beb" providerId="LiveId" clId="{A8809989-C591-4C3A-A75F-004B37143415}" dt="2023-12-29T05:16:45.431" v="925" actId="478"/>
          <ac:picMkLst>
            <pc:docMk/>
            <pc:sldMk cId="1505297884" sldId="611"/>
            <ac:picMk id="16" creationId="{3FEA0783-D361-862E-EBD4-DE70957174F4}"/>
          </ac:picMkLst>
        </pc:picChg>
      </pc:sldChg>
      <pc:sldChg chg="addSp delSp modSp add mod ord">
        <pc:chgData name="tariu Main" userId="7d83114226db9beb" providerId="LiveId" clId="{A8809989-C591-4C3A-A75F-004B37143415}" dt="2023-12-29T10:48:15.258" v="1484" actId="14100"/>
        <pc:sldMkLst>
          <pc:docMk/>
          <pc:sldMk cId="1760741801" sldId="612"/>
        </pc:sldMkLst>
        <pc:spChg chg="del">
          <ac:chgData name="tariu Main" userId="7d83114226db9beb" providerId="LiveId" clId="{A8809989-C591-4C3A-A75F-004B37143415}" dt="2023-12-29T07:07:32.248" v="1156" actId="478"/>
          <ac:spMkLst>
            <pc:docMk/>
            <pc:sldMk cId="1760741801" sldId="612"/>
            <ac:spMk id="5" creationId="{5516A427-9F65-E9A1-AA34-01DF3D9C1A86}"/>
          </ac:spMkLst>
        </pc:spChg>
        <pc:spChg chg="add mod">
          <ac:chgData name="tariu Main" userId="7d83114226db9beb" providerId="LiveId" clId="{A8809989-C591-4C3A-A75F-004B37143415}" dt="2023-12-29T07:08:54.983" v="1259" actId="14100"/>
          <ac:spMkLst>
            <pc:docMk/>
            <pc:sldMk cId="1760741801" sldId="612"/>
            <ac:spMk id="9" creationId="{1E59774B-0ED0-CDA8-7CD2-089B47B4CD98}"/>
          </ac:spMkLst>
        </pc:spChg>
        <pc:picChg chg="add del mod">
          <ac:chgData name="tariu Main" userId="7d83114226db9beb" providerId="LiveId" clId="{A8809989-C591-4C3A-A75F-004B37143415}" dt="2023-12-29T10:48:07.064" v="1481" actId="478"/>
          <ac:picMkLst>
            <pc:docMk/>
            <pc:sldMk cId="1760741801" sldId="612"/>
            <ac:picMk id="6" creationId="{5B534516-EF7F-F5FD-8CD0-F49A83204241}"/>
          </ac:picMkLst>
        </pc:picChg>
        <pc:picChg chg="del">
          <ac:chgData name="tariu Main" userId="7d83114226db9beb" providerId="LiveId" clId="{A8809989-C591-4C3A-A75F-004B37143415}" dt="2023-12-29T07:07:02.585" v="1149" actId="478"/>
          <ac:picMkLst>
            <pc:docMk/>
            <pc:sldMk cId="1760741801" sldId="612"/>
            <ac:picMk id="7" creationId="{53F590AB-5F69-BA0D-F76A-D329C251F893}"/>
          </ac:picMkLst>
        </pc:picChg>
        <pc:picChg chg="add mod">
          <ac:chgData name="tariu Main" userId="7d83114226db9beb" providerId="LiveId" clId="{A8809989-C591-4C3A-A75F-004B37143415}" dt="2023-12-29T10:48:15.258" v="1484" actId="14100"/>
          <ac:picMkLst>
            <pc:docMk/>
            <pc:sldMk cId="1760741801" sldId="612"/>
            <ac:picMk id="11" creationId="{0C3E5D26-E2C0-9A1E-CB0F-B1C674D3B3DE}"/>
          </ac:picMkLst>
        </pc:picChg>
      </pc:sldChg>
      <pc:sldChg chg="addSp delSp modSp add mod">
        <pc:chgData name="tariu Main" userId="7d83114226db9beb" providerId="LiveId" clId="{A8809989-C591-4C3A-A75F-004B37143415}" dt="2023-12-29T10:54:36.430" v="1554" actId="1076"/>
        <pc:sldMkLst>
          <pc:docMk/>
          <pc:sldMk cId="4067456392" sldId="613"/>
        </pc:sldMkLst>
        <pc:spChg chg="add mod">
          <ac:chgData name="tariu Main" userId="7d83114226db9beb" providerId="LiveId" clId="{A8809989-C591-4C3A-A75F-004B37143415}" dt="2023-12-29T07:19:54.299" v="1471" actId="1076"/>
          <ac:spMkLst>
            <pc:docMk/>
            <pc:sldMk cId="4067456392" sldId="613"/>
            <ac:spMk id="3" creationId="{58E3A8F5-C8F2-C276-984D-62663B94F5D2}"/>
          </ac:spMkLst>
        </pc:spChg>
        <pc:spChg chg="del">
          <ac:chgData name="tariu Main" userId="7d83114226db9beb" providerId="LiveId" clId="{A8809989-C591-4C3A-A75F-004B37143415}" dt="2023-12-29T07:18:35.024" v="1444" actId="478"/>
          <ac:spMkLst>
            <pc:docMk/>
            <pc:sldMk cId="4067456392" sldId="613"/>
            <ac:spMk id="5" creationId="{5516A427-9F65-E9A1-AA34-01DF3D9C1A86}"/>
          </ac:spMkLst>
        </pc:spChg>
        <pc:spChg chg="add mod">
          <ac:chgData name="tariu Main" userId="7d83114226db9beb" providerId="LiveId" clId="{A8809989-C591-4C3A-A75F-004B37143415}" dt="2023-12-29T10:51:38.009" v="1507" actId="20577"/>
          <ac:spMkLst>
            <pc:docMk/>
            <pc:sldMk cId="4067456392" sldId="613"/>
            <ac:spMk id="6" creationId="{5CAE8CB2-0FA1-8FB5-A748-5108AB688FEF}"/>
          </ac:spMkLst>
        </pc:spChg>
        <pc:spChg chg="del">
          <ac:chgData name="tariu Main" userId="7d83114226db9beb" providerId="LiveId" clId="{A8809989-C591-4C3A-A75F-004B37143415}" dt="2023-12-29T07:13:55.262" v="1383" actId="478"/>
          <ac:spMkLst>
            <pc:docMk/>
            <pc:sldMk cId="4067456392" sldId="613"/>
            <ac:spMk id="9" creationId="{2AF10905-685C-B179-74AD-ECC395CD40A3}"/>
          </ac:spMkLst>
        </pc:spChg>
        <pc:spChg chg="add mod">
          <ac:chgData name="tariu Main" userId="7d83114226db9beb" providerId="LiveId" clId="{A8809989-C591-4C3A-A75F-004B37143415}" dt="2023-12-29T10:53:41.036" v="1541" actId="1076"/>
          <ac:spMkLst>
            <pc:docMk/>
            <pc:sldMk cId="4067456392" sldId="613"/>
            <ac:spMk id="10" creationId="{7108D3DD-C01B-BDC0-D1D3-B198DD3F199B}"/>
          </ac:spMkLst>
        </pc:spChg>
        <pc:spChg chg="add mod">
          <ac:chgData name="tariu Main" userId="7d83114226db9beb" providerId="LiveId" clId="{A8809989-C591-4C3A-A75F-004B37143415}" dt="2023-12-29T10:54:36.430" v="1554" actId="1076"/>
          <ac:spMkLst>
            <pc:docMk/>
            <pc:sldMk cId="4067456392" sldId="613"/>
            <ac:spMk id="18" creationId="{49854498-DD6A-FD49-A9B1-A8A51BB8F4BE}"/>
          </ac:spMkLst>
        </pc:spChg>
        <pc:picChg chg="del mod">
          <ac:chgData name="tariu Main" userId="7d83114226db9beb" providerId="LiveId" clId="{A8809989-C591-4C3A-A75F-004B37143415}" dt="2023-12-29T07:18:21.231" v="1437" actId="478"/>
          <ac:picMkLst>
            <pc:docMk/>
            <pc:sldMk cId="4067456392" sldId="613"/>
            <ac:picMk id="4" creationId="{E353732F-BADB-48A0-4B7B-8BFD11199B74}"/>
          </ac:picMkLst>
        </pc:picChg>
        <pc:picChg chg="del">
          <ac:chgData name="tariu Main" userId="7d83114226db9beb" providerId="LiveId" clId="{A8809989-C591-4C3A-A75F-004B37143415}" dt="2023-12-29T07:18:31.921" v="1443" actId="478"/>
          <ac:picMkLst>
            <pc:docMk/>
            <pc:sldMk cId="4067456392" sldId="613"/>
            <ac:picMk id="7" creationId="{53F590AB-5F69-BA0D-F76A-D329C251F893}"/>
          </ac:picMkLst>
        </pc:picChg>
        <pc:picChg chg="add mod">
          <ac:chgData name="tariu Main" userId="7d83114226db9beb" providerId="LiveId" clId="{A8809989-C591-4C3A-A75F-004B37143415}" dt="2023-12-29T10:54:03.509" v="1545" actId="14100"/>
          <ac:picMkLst>
            <pc:docMk/>
            <pc:sldMk cId="4067456392" sldId="613"/>
            <ac:picMk id="12" creationId="{60E02606-3BF6-AE53-E9E7-AC4144617894}"/>
          </ac:picMkLst>
        </pc:picChg>
        <pc:picChg chg="add mod">
          <ac:chgData name="tariu Main" userId="7d83114226db9beb" providerId="LiveId" clId="{A8809989-C591-4C3A-A75F-004B37143415}" dt="2023-12-29T10:54:11.713" v="1547" actId="1076"/>
          <ac:picMkLst>
            <pc:docMk/>
            <pc:sldMk cId="4067456392" sldId="613"/>
            <ac:picMk id="14" creationId="{4D45B1FF-2688-802C-3AF1-0B07502D6964}"/>
          </ac:picMkLst>
        </pc:picChg>
        <pc:picChg chg="add mod">
          <ac:chgData name="tariu Main" userId="7d83114226db9beb" providerId="LiveId" clId="{A8809989-C591-4C3A-A75F-004B37143415}" dt="2023-12-29T10:54:21.662" v="1549" actId="1076"/>
          <ac:picMkLst>
            <pc:docMk/>
            <pc:sldMk cId="4067456392" sldId="613"/>
            <ac:picMk id="16" creationId="{FE91493E-959D-B7FF-D749-C2867674D1D4}"/>
          </ac:picMkLst>
        </pc:picChg>
      </pc:sldChg>
      <pc:sldChg chg="add del">
        <pc:chgData name="tariu Main" userId="7d83114226db9beb" providerId="LiveId" clId="{A8809989-C591-4C3A-A75F-004B37143415}" dt="2023-12-29T07:13:42.506" v="1381" actId="47"/>
        <pc:sldMkLst>
          <pc:docMk/>
          <pc:sldMk cId="2685034907" sldId="614"/>
        </pc:sldMkLst>
      </pc:sldChg>
      <pc:sldChg chg="delSp modSp add mod">
        <pc:chgData name="tariu Main" userId="7d83114226db9beb" providerId="LiveId" clId="{A8809989-C591-4C3A-A75F-004B37143415}" dt="2023-12-29T10:45:18.039" v="1477" actId="1076"/>
        <pc:sldMkLst>
          <pc:docMk/>
          <pc:sldMk cId="981718117" sldId="615"/>
        </pc:sldMkLst>
        <pc:spChg chg="del">
          <ac:chgData name="tariu Main" userId="7d83114226db9beb" providerId="LiveId" clId="{A8809989-C591-4C3A-A75F-004B37143415}" dt="2023-12-29T07:14:21.001" v="1392" actId="478"/>
          <ac:spMkLst>
            <pc:docMk/>
            <pc:sldMk cId="981718117" sldId="615"/>
            <ac:spMk id="3" creationId="{83A4A245-2C2B-B694-1F0C-72450D6823C5}"/>
          </ac:spMkLst>
        </pc:spChg>
        <pc:spChg chg="del">
          <ac:chgData name="tariu Main" userId="7d83114226db9beb" providerId="LiveId" clId="{A8809989-C591-4C3A-A75F-004B37143415}" dt="2023-12-29T07:14:09.860" v="1387" actId="478"/>
          <ac:spMkLst>
            <pc:docMk/>
            <pc:sldMk cId="981718117" sldId="615"/>
            <ac:spMk id="6" creationId="{F6287EB9-475D-B2C9-09D1-DFE0A07A4C22}"/>
          </ac:spMkLst>
        </pc:spChg>
        <pc:spChg chg="del">
          <ac:chgData name="tariu Main" userId="7d83114226db9beb" providerId="LiveId" clId="{A8809989-C591-4C3A-A75F-004B37143415}" dt="2023-12-29T07:14:11.726" v="1388" actId="478"/>
          <ac:spMkLst>
            <pc:docMk/>
            <pc:sldMk cId="981718117" sldId="615"/>
            <ac:spMk id="9" creationId="{E11D3EE5-D5A5-4E25-BCFC-52063D93EA42}"/>
          </ac:spMkLst>
        </pc:spChg>
        <pc:spChg chg="mod">
          <ac:chgData name="tariu Main" userId="7d83114226db9beb" providerId="LiveId" clId="{A8809989-C591-4C3A-A75F-004B37143415}" dt="2023-12-29T10:45:18.039" v="1477" actId="1076"/>
          <ac:spMkLst>
            <pc:docMk/>
            <pc:sldMk cId="981718117" sldId="615"/>
            <ac:spMk id="13" creationId="{30E7A696-9D33-8CBC-6F6F-18D8B33C82A9}"/>
          </ac:spMkLst>
        </pc:spChg>
        <pc:picChg chg="del">
          <ac:chgData name="tariu Main" userId="7d83114226db9beb" providerId="LiveId" clId="{A8809989-C591-4C3A-A75F-004B37143415}" dt="2023-12-29T07:14:06.488" v="1385" actId="478"/>
          <ac:picMkLst>
            <pc:docMk/>
            <pc:sldMk cId="981718117" sldId="615"/>
            <ac:picMk id="4" creationId="{7092D471-CD13-2EB3-2435-BD543559C3CF}"/>
          </ac:picMkLst>
        </pc:picChg>
        <pc:picChg chg="del">
          <ac:chgData name="tariu Main" userId="7d83114226db9beb" providerId="LiveId" clId="{A8809989-C591-4C3A-A75F-004B37143415}" dt="2023-12-29T07:14:07.854" v="1386" actId="478"/>
          <ac:picMkLst>
            <pc:docMk/>
            <pc:sldMk cId="981718117" sldId="615"/>
            <ac:picMk id="7" creationId="{B4EEF588-A4DD-EA89-FE14-84FA387DA4D1}"/>
          </ac:picMkLst>
        </pc:picChg>
        <pc:picChg chg="del">
          <ac:chgData name="tariu Main" userId="7d83114226db9beb" providerId="LiveId" clId="{A8809989-C591-4C3A-A75F-004B37143415}" dt="2023-12-29T07:14:04.955" v="1384" actId="478"/>
          <ac:picMkLst>
            <pc:docMk/>
            <pc:sldMk cId="981718117" sldId="615"/>
            <ac:picMk id="11" creationId="{5DEAE089-443B-2136-F32F-35C0C3FBA877}"/>
          </ac:picMkLst>
        </pc:picChg>
        <pc:picChg chg="mod">
          <ac:chgData name="tariu Main" userId="7d83114226db9beb" providerId="LiveId" clId="{A8809989-C591-4C3A-A75F-004B37143415}" dt="2023-12-29T10:45:15.383" v="1476" actId="1076"/>
          <ac:picMkLst>
            <pc:docMk/>
            <pc:sldMk cId="981718117" sldId="615"/>
            <ac:picMk id="12" creationId="{4C70A027-5569-8AF6-3B22-0A5CFC9150FB}"/>
          </ac:picMkLst>
        </pc:picChg>
      </pc:sldChg>
      <pc:sldChg chg="addSp delSp modSp add mod">
        <pc:chgData name="tariu Main" userId="7d83114226db9beb" providerId="LiveId" clId="{A8809989-C591-4C3A-A75F-004B37143415}" dt="2023-12-29T10:56:42.782" v="1573"/>
        <pc:sldMkLst>
          <pc:docMk/>
          <pc:sldMk cId="3140737387" sldId="616"/>
        </pc:sldMkLst>
        <pc:spChg chg="add mod">
          <ac:chgData name="tariu Main" userId="7d83114226db9beb" providerId="LiveId" clId="{A8809989-C591-4C3A-A75F-004B37143415}" dt="2023-12-29T10:55:16.957" v="1557" actId="1076"/>
          <ac:spMkLst>
            <pc:docMk/>
            <pc:sldMk cId="3140737387" sldId="616"/>
            <ac:spMk id="4" creationId="{AF3F3307-DA04-C974-261F-506E4BAC5DD6}"/>
          </ac:spMkLst>
        </pc:spChg>
        <pc:spChg chg="mod">
          <ac:chgData name="tariu Main" userId="7d83114226db9beb" providerId="LiveId" clId="{A8809989-C591-4C3A-A75F-004B37143415}" dt="2023-12-29T10:55:44.183" v="1559" actId="20577"/>
          <ac:spMkLst>
            <pc:docMk/>
            <pc:sldMk cId="3140737387" sldId="616"/>
            <ac:spMk id="6" creationId="{5CAE8CB2-0FA1-8FB5-A748-5108AB688FEF}"/>
          </ac:spMkLst>
        </pc:spChg>
        <pc:spChg chg="add mod">
          <ac:chgData name="tariu Main" userId="7d83114226db9beb" providerId="LiveId" clId="{A8809989-C591-4C3A-A75F-004B37143415}" dt="2023-12-29T10:56:24.094" v="1571" actId="1076"/>
          <ac:spMkLst>
            <pc:docMk/>
            <pc:sldMk cId="3140737387" sldId="616"/>
            <ac:spMk id="7" creationId="{36872C2A-A556-486F-6834-8B5BBEEE22DF}"/>
          </ac:spMkLst>
        </pc:spChg>
        <pc:spChg chg="add del mod">
          <ac:chgData name="tariu Main" userId="7d83114226db9beb" providerId="LiveId" clId="{A8809989-C591-4C3A-A75F-004B37143415}" dt="2023-12-29T10:56:42.782" v="1573"/>
          <ac:spMkLst>
            <pc:docMk/>
            <pc:sldMk cId="3140737387" sldId="616"/>
            <ac:spMk id="9" creationId="{A6A22E6B-9B46-4FFA-831F-DE9B22485411}"/>
          </ac:spMkLst>
        </pc:spChg>
      </pc:sldChg>
      <pc:sldChg chg="add">
        <pc:chgData name="tariu Main" userId="7d83114226db9beb" providerId="LiveId" clId="{A8809989-C591-4C3A-A75F-004B37143415}" dt="2023-12-29T10:56:47.160" v="1574"/>
        <pc:sldMkLst>
          <pc:docMk/>
          <pc:sldMk cId="1317688440" sldId="617"/>
        </pc:sldMkLst>
      </pc:sldChg>
      <pc:sldChg chg="addSp delSp modSp add mod ord">
        <pc:chgData name="tariu Main" userId="7d83114226db9beb" providerId="LiveId" clId="{A8809989-C591-4C3A-A75F-004B37143415}" dt="2023-12-29T11:00:39.679" v="1620" actId="478"/>
        <pc:sldMkLst>
          <pc:docMk/>
          <pc:sldMk cId="4129315420" sldId="618"/>
        </pc:sldMkLst>
        <pc:spChg chg="add mod">
          <ac:chgData name="tariu Main" userId="7d83114226db9beb" providerId="LiveId" clId="{A8809989-C591-4C3A-A75F-004B37143415}" dt="2023-12-29T11:00:37.695" v="1619" actId="1076"/>
          <ac:spMkLst>
            <pc:docMk/>
            <pc:sldMk cId="4129315420" sldId="618"/>
            <ac:spMk id="4" creationId="{8DF20345-CF5A-1F09-5126-5A5A28E8D888}"/>
          </ac:spMkLst>
        </pc:spChg>
        <pc:picChg chg="add del mod">
          <ac:chgData name="tariu Main" userId="7d83114226db9beb" providerId="LiveId" clId="{A8809989-C591-4C3A-A75F-004B37143415}" dt="2023-12-29T11:00:39.679" v="1620" actId="478"/>
          <ac:picMkLst>
            <pc:docMk/>
            <pc:sldMk cId="4129315420" sldId="618"/>
            <ac:picMk id="12" creationId="{D6E791DC-AF2E-47DB-78AD-B574ECAC7B26}"/>
          </ac:picMkLst>
        </pc:picChg>
        <pc:cxnChg chg="add mod">
          <ac:chgData name="tariu Main" userId="7d83114226db9beb" providerId="LiveId" clId="{A8809989-C591-4C3A-A75F-004B37143415}" dt="2023-12-29T10:58:19.880" v="1594" actId="1076"/>
          <ac:cxnSpMkLst>
            <pc:docMk/>
            <pc:sldMk cId="4129315420" sldId="618"/>
            <ac:cxnSpMk id="9" creationId="{23473740-E6FF-6CEE-A712-25859FDA8003}"/>
          </ac:cxnSpMkLst>
        </pc:cxnChg>
      </pc:sldChg>
      <pc:sldChg chg="delSp modSp add mod">
        <pc:chgData name="tariu Main" userId="7d83114226db9beb" providerId="LiveId" clId="{A8809989-C591-4C3A-A75F-004B37143415}" dt="2023-12-29T11:01:35.687" v="1633" actId="20577"/>
        <pc:sldMkLst>
          <pc:docMk/>
          <pc:sldMk cId="2725295637" sldId="619"/>
        </pc:sldMkLst>
        <pc:spChg chg="mod">
          <ac:chgData name="tariu Main" userId="7d83114226db9beb" providerId="LiveId" clId="{A8809989-C591-4C3A-A75F-004B37143415}" dt="2023-12-29T11:01:35.687" v="1633" actId="20577"/>
          <ac:spMkLst>
            <pc:docMk/>
            <pc:sldMk cId="2725295637" sldId="619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1:01:04.701" v="1627" actId="1076"/>
          <ac:spMkLst>
            <pc:docMk/>
            <pc:sldMk cId="2725295637" sldId="619"/>
            <ac:spMk id="4" creationId="{8DF20345-CF5A-1F09-5126-5A5A28E8D888}"/>
          </ac:spMkLst>
        </pc:spChg>
        <pc:spChg chg="del">
          <ac:chgData name="tariu Main" userId="7d83114226db9beb" providerId="LiveId" clId="{A8809989-C591-4C3A-A75F-004B37143415}" dt="2023-12-29T11:00:48.819" v="1622" actId="478"/>
          <ac:spMkLst>
            <pc:docMk/>
            <pc:sldMk cId="2725295637" sldId="619"/>
            <ac:spMk id="5" creationId="{9498233C-2703-843F-8E03-72CD867556CB}"/>
          </ac:spMkLst>
        </pc:spChg>
        <pc:spChg chg="del">
          <ac:chgData name="tariu Main" userId="7d83114226db9beb" providerId="LiveId" clId="{A8809989-C591-4C3A-A75F-004B37143415}" dt="2023-12-29T11:00:48.819" v="1622" actId="478"/>
          <ac:spMkLst>
            <pc:docMk/>
            <pc:sldMk cId="2725295637" sldId="619"/>
            <ac:spMk id="7" creationId="{F722BF50-86DD-FA63-03DC-534A8358AD22}"/>
          </ac:spMkLst>
        </pc:spChg>
        <pc:spChg chg="del mod">
          <ac:chgData name="tariu Main" userId="7d83114226db9beb" providerId="LiveId" clId="{A8809989-C591-4C3A-A75F-004B37143415}" dt="2023-12-29T11:01:01.808" v="1626" actId="478"/>
          <ac:spMkLst>
            <pc:docMk/>
            <pc:sldMk cId="2725295637" sldId="619"/>
            <ac:spMk id="13" creationId="{E9AF49AB-38A7-0B3E-1B51-44198775621F}"/>
          </ac:spMkLst>
        </pc:spChg>
        <pc:spChg chg="mod">
          <ac:chgData name="tariu Main" userId="7d83114226db9beb" providerId="LiveId" clId="{A8809989-C591-4C3A-A75F-004B37143415}" dt="2023-12-29T11:00:54.743" v="1623" actId="1076"/>
          <ac:spMkLst>
            <pc:docMk/>
            <pc:sldMk cId="2725295637" sldId="619"/>
            <ac:spMk id="15" creationId="{1EADD318-49EE-43A4-6F57-E46CC2605D34}"/>
          </ac:spMkLst>
        </pc:spChg>
        <pc:spChg chg="del">
          <ac:chgData name="tariu Main" userId="7d83114226db9beb" providerId="LiveId" clId="{A8809989-C591-4C3A-A75F-004B37143415}" dt="2023-12-29T11:00:46.210" v="1621" actId="478"/>
          <ac:spMkLst>
            <pc:docMk/>
            <pc:sldMk cId="2725295637" sldId="619"/>
            <ac:spMk id="17" creationId="{2B666832-5C91-AFD8-F50F-C999154F7EA5}"/>
          </ac:spMkLst>
        </pc:spChg>
        <pc:spChg chg="del">
          <ac:chgData name="tariu Main" userId="7d83114226db9beb" providerId="LiveId" clId="{A8809989-C591-4C3A-A75F-004B37143415}" dt="2023-12-29T11:00:46.210" v="1621" actId="478"/>
          <ac:spMkLst>
            <pc:docMk/>
            <pc:sldMk cId="2725295637" sldId="619"/>
            <ac:spMk id="18" creationId="{F242198F-326E-B3C8-A520-3FF564BF1291}"/>
          </ac:spMkLst>
        </pc:spChg>
        <pc:picChg chg="mod">
          <ac:chgData name="tariu Main" userId="7d83114226db9beb" providerId="LiveId" clId="{A8809989-C591-4C3A-A75F-004B37143415}" dt="2023-12-29T11:01:17.716" v="1632" actId="14100"/>
          <ac:picMkLst>
            <pc:docMk/>
            <pc:sldMk cId="2725295637" sldId="619"/>
            <ac:picMk id="12" creationId="{D6E791DC-AF2E-47DB-78AD-B574ECAC7B26}"/>
          </ac:picMkLst>
        </pc:picChg>
        <pc:cxnChg chg="del mod">
          <ac:chgData name="tariu Main" userId="7d83114226db9beb" providerId="LiveId" clId="{A8809989-C591-4C3A-A75F-004B37143415}" dt="2023-12-29T11:01:01.808" v="1626" actId="478"/>
          <ac:cxnSpMkLst>
            <pc:docMk/>
            <pc:sldMk cId="2725295637" sldId="619"/>
            <ac:cxnSpMk id="9" creationId="{23473740-E6FF-6CEE-A712-25859FDA8003}"/>
          </ac:cxnSpMkLst>
        </pc:cxnChg>
      </pc:sldChg>
      <pc:sldChg chg="modSp add mod ord">
        <pc:chgData name="tariu Main" userId="7d83114226db9beb" providerId="LiveId" clId="{A8809989-C591-4C3A-A75F-004B37143415}" dt="2023-12-29T14:31:28.315" v="2744" actId="14100"/>
        <pc:sldMkLst>
          <pc:docMk/>
          <pc:sldMk cId="203994275" sldId="620"/>
        </pc:sldMkLst>
        <pc:spChg chg="mod">
          <ac:chgData name="tariu Main" userId="7d83114226db9beb" providerId="LiveId" clId="{A8809989-C591-4C3A-A75F-004B37143415}" dt="2023-12-29T12:02:59.424" v="1710" actId="20577"/>
          <ac:spMkLst>
            <pc:docMk/>
            <pc:sldMk cId="203994275" sldId="620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4:31:28.315" v="2744" actId="14100"/>
          <ac:spMkLst>
            <pc:docMk/>
            <pc:sldMk cId="203994275" sldId="620"/>
            <ac:spMk id="5" creationId="{5516A427-9F65-E9A1-AA34-01DF3D9C1A86}"/>
          </ac:spMkLst>
        </pc:spChg>
      </pc:sldChg>
    </pc:docChg>
  </pc:docChgLst>
  <pc:docChgLst>
    <pc:chgData name="tariu Main" userId="7d83114226db9beb" providerId="LiveId" clId="{5622D76B-BA7D-4576-9322-371A3386CCF8}"/>
    <pc:docChg chg="undo custSel addSld delSld modSld">
      <pc:chgData name="tariu Main" userId="7d83114226db9beb" providerId="LiveId" clId="{5622D76B-BA7D-4576-9322-371A3386CCF8}" dt="2023-11-02T09:39:41.664" v="6646" actId="20577"/>
      <pc:docMkLst>
        <pc:docMk/>
      </pc:docMkLst>
      <pc:sldChg chg="addSp delSp modSp mod">
        <pc:chgData name="tariu Main" userId="7d83114226db9beb" providerId="LiveId" clId="{5622D76B-BA7D-4576-9322-371A3386CCF8}" dt="2023-11-01T14:54:46.705" v="3543" actId="478"/>
        <pc:sldMkLst>
          <pc:docMk/>
          <pc:sldMk cId="1974942735" sldId="394"/>
        </pc:sldMkLst>
        <pc:spChg chg="mod">
          <ac:chgData name="tariu Main" userId="7d83114226db9beb" providerId="LiveId" clId="{5622D76B-BA7D-4576-9322-371A3386CCF8}" dt="2023-11-01T12:43:36.985" v="2530" actId="1076"/>
          <ac:spMkLst>
            <pc:docMk/>
            <pc:sldMk cId="1974942735" sldId="394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1T11:00:08.797" v="1055" actId="1076"/>
          <ac:spMkLst>
            <pc:docMk/>
            <pc:sldMk cId="1974942735" sldId="394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1:01:56.059" v="1313" actId="207"/>
          <ac:spMkLst>
            <pc:docMk/>
            <pc:sldMk cId="1974942735" sldId="394"/>
            <ac:spMk id="4" creationId="{E337187F-D166-43ED-8E27-C7B4508E5C45}"/>
          </ac:spMkLst>
        </pc:spChg>
        <pc:spChg chg="del mod">
          <ac:chgData name="tariu Main" userId="7d83114226db9beb" providerId="LiveId" clId="{5622D76B-BA7D-4576-9322-371A3386CCF8}" dt="2023-11-01T11:03:18.720" v="1344" actId="478"/>
          <ac:spMkLst>
            <pc:docMk/>
            <pc:sldMk cId="1974942735" sldId="394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1T11:03:16.223" v="1342" actId="478"/>
          <ac:spMkLst>
            <pc:docMk/>
            <pc:sldMk cId="1974942735" sldId="394"/>
            <ac:spMk id="6" creationId="{371770C1-2986-4925-A7A9-598470F1C23C}"/>
          </ac:spMkLst>
        </pc:spChg>
        <pc:spChg chg="del">
          <ac:chgData name="tariu Main" userId="7d83114226db9beb" providerId="LiveId" clId="{5622D76B-BA7D-4576-9322-371A3386CCF8}" dt="2023-11-01T14:54:46.705" v="3543" actId="478"/>
          <ac:spMkLst>
            <pc:docMk/>
            <pc:sldMk cId="1974942735" sldId="394"/>
            <ac:spMk id="7" creationId="{608D1D4A-3ABF-47FD-9E9F-50C12B4A3A01}"/>
          </ac:spMkLst>
        </pc:spChg>
        <pc:spChg chg="del">
          <ac:chgData name="tariu Main" userId="7d83114226db9beb" providerId="LiveId" clId="{5622D76B-BA7D-4576-9322-371A3386CCF8}" dt="2023-11-01T11:04:17.327" v="1369" actId="478"/>
          <ac:spMkLst>
            <pc:docMk/>
            <pc:sldMk cId="1974942735" sldId="394"/>
            <ac:spMk id="8" creationId="{A0DB317D-4A72-44A9-B888-2974D6C16CFD}"/>
          </ac:spMkLst>
        </pc:spChg>
        <pc:spChg chg="mod">
          <ac:chgData name="tariu Main" userId="7d83114226db9beb" providerId="LiveId" clId="{5622D76B-BA7D-4576-9322-371A3386CCF8}" dt="2023-11-01T11:39:03.060" v="2145" actId="1076"/>
          <ac:spMkLst>
            <pc:docMk/>
            <pc:sldMk cId="1974942735" sldId="394"/>
            <ac:spMk id="9" creationId="{E2ACE18F-7572-4B57-B093-F422098CCA80}"/>
          </ac:spMkLst>
        </pc:spChg>
        <pc:spChg chg="add mod">
          <ac:chgData name="tariu Main" userId="7d83114226db9beb" providerId="LiveId" clId="{5622D76B-BA7D-4576-9322-371A3386CCF8}" dt="2023-11-01T11:01:44.191" v="1311" actId="1076"/>
          <ac:spMkLst>
            <pc:docMk/>
            <pc:sldMk cId="1974942735" sldId="394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1:03:00.058" v="1340" actId="27636"/>
          <ac:spMkLst>
            <pc:docMk/>
            <pc:sldMk cId="1974942735" sldId="394"/>
            <ac:spMk id="11" creationId="{7F12E359-490F-A50C-3FBF-51776C836DF3}"/>
          </ac:spMkLst>
        </pc:spChg>
        <pc:spChg chg="add del mod">
          <ac:chgData name="tariu Main" userId="7d83114226db9beb" providerId="LiveId" clId="{5622D76B-BA7D-4576-9322-371A3386CCF8}" dt="2023-11-01T11:03:20.744" v="1345" actId="478"/>
          <ac:spMkLst>
            <pc:docMk/>
            <pc:sldMk cId="1974942735" sldId="394"/>
            <ac:spMk id="13" creationId="{07E1428B-567A-F844-4A4B-2DED916A8978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5" creationId="{A3BAAA16-7088-1DE6-3DBF-CF074CA635A6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8" creationId="{25F8C898-167C-4F3D-B347-A37519A7A2B7}"/>
          </ac:spMkLst>
        </pc:spChg>
        <pc:spChg chg="add mod or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9" creationId="{CE9F56C5-9733-3E51-033C-B8859B063950}"/>
          </ac:spMkLst>
        </pc:spChg>
        <pc:spChg chg="add del mod">
          <ac:chgData name="tariu Main" userId="7d83114226db9beb" providerId="LiveId" clId="{5622D76B-BA7D-4576-9322-371A3386CCF8}" dt="2023-11-01T11:43:00.526" v="2188" actId="478"/>
          <ac:spMkLst>
            <pc:docMk/>
            <pc:sldMk cId="1974942735" sldId="394"/>
            <ac:spMk id="22" creationId="{F2CAA3EE-C424-05E3-F8FA-4348BF9FC0B9}"/>
          </ac:spMkLst>
        </pc:spChg>
        <pc:grpChg chg="add mod">
          <ac:chgData name="tariu Main" userId="7d83114226db9beb" providerId="LiveId" clId="{5622D76B-BA7D-4576-9322-371A3386CCF8}" dt="2023-11-01T12:44:35.846" v="2582" actId="1038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">
        <pc:chgData name="tariu Main" userId="7d83114226db9beb" providerId="LiveId" clId="{5622D76B-BA7D-4576-9322-371A3386CCF8}" dt="2023-11-01T13:01:05.404" v="2744" actId="27636"/>
        <pc:sldMkLst>
          <pc:docMk/>
          <pc:sldMk cId="970158950" sldId="410"/>
        </pc:sldMkLst>
        <pc:spChg chg="mod">
          <ac:chgData name="tariu Main" userId="7d83114226db9beb" providerId="LiveId" clId="{5622D76B-BA7D-4576-9322-371A3386CCF8}" dt="2023-11-01T13:01:05.404" v="2744" actId="27636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5622D76B-BA7D-4576-9322-371A3386CCF8}" dt="2023-10-31T19:43:17.049" v="230" actId="478"/>
          <ac:spMkLst>
            <pc:docMk/>
            <pc:sldMk cId="970158950" sldId="410"/>
            <ac:spMk id="7" creationId="{BD13B003-BFA7-43DB-9005-32EFF68D1340}"/>
          </ac:spMkLst>
        </pc:spChg>
        <pc:spChg chg="add mod">
          <ac:chgData name="tariu Main" userId="7d83114226db9beb" providerId="LiveId" clId="{5622D76B-BA7D-4576-9322-371A3386CCF8}" dt="2023-10-31T19:39:47.790" v="199" actId="1076"/>
          <ac:spMkLst>
            <pc:docMk/>
            <pc:sldMk cId="970158950" sldId="410"/>
            <ac:spMk id="11" creationId="{56360721-E478-6D2F-9A52-307F3094FE73}"/>
          </ac:spMkLst>
        </pc:spChg>
      </pc:sldChg>
      <pc:sldChg chg="del">
        <pc:chgData name="tariu Main" userId="7d83114226db9beb" providerId="LiveId" clId="{5622D76B-BA7D-4576-9322-371A3386CCF8}" dt="2023-11-02T07:10:09.268" v="4447" actId="47"/>
        <pc:sldMkLst>
          <pc:docMk/>
          <pc:sldMk cId="2024137462" sldId="411"/>
        </pc:sldMkLst>
      </pc:sldChg>
      <pc:sldChg chg="del">
        <pc:chgData name="tariu Main" userId="7d83114226db9beb" providerId="LiveId" clId="{5622D76B-BA7D-4576-9322-371A3386CCF8}" dt="2023-11-02T07:10:14.670" v="4448" actId="47"/>
        <pc:sldMkLst>
          <pc:docMk/>
          <pc:sldMk cId="4041897938" sldId="412"/>
        </pc:sldMkLst>
      </pc:sldChg>
      <pc:sldChg chg="del">
        <pc:chgData name="tariu Main" userId="7d83114226db9beb" providerId="LiveId" clId="{5622D76B-BA7D-4576-9322-371A3386CCF8}" dt="2023-11-01T11:23:20.424" v="1838" actId="47"/>
        <pc:sldMkLst>
          <pc:docMk/>
          <pc:sldMk cId="1690870720" sldId="413"/>
        </pc:sldMkLst>
      </pc:sldChg>
      <pc:sldChg chg="del">
        <pc:chgData name="tariu Main" userId="7d83114226db9beb" providerId="LiveId" clId="{5622D76B-BA7D-4576-9322-371A3386CCF8}" dt="2023-11-01T11:23:22.167" v="1840" actId="47"/>
        <pc:sldMkLst>
          <pc:docMk/>
          <pc:sldMk cId="2284681577" sldId="414"/>
        </pc:sldMkLst>
      </pc:sldChg>
      <pc:sldChg chg="del">
        <pc:chgData name="tariu Main" userId="7d83114226db9beb" providerId="LiveId" clId="{5622D76B-BA7D-4576-9322-371A3386CCF8}" dt="2023-11-01T11:23:21.910" v="1839" actId="47"/>
        <pc:sldMkLst>
          <pc:docMk/>
          <pc:sldMk cId="2764397991" sldId="415"/>
        </pc:sldMkLst>
      </pc:sldChg>
      <pc:sldChg chg="del">
        <pc:chgData name="tariu Main" userId="7d83114226db9beb" providerId="LiveId" clId="{5622D76B-BA7D-4576-9322-371A3386CCF8}" dt="2023-11-01T11:23:15.512" v="1836" actId="47"/>
        <pc:sldMkLst>
          <pc:docMk/>
          <pc:sldMk cId="1869273012" sldId="416"/>
        </pc:sldMkLst>
      </pc:sldChg>
      <pc:sldChg chg="del">
        <pc:chgData name="tariu Main" userId="7d83114226db9beb" providerId="LiveId" clId="{5622D76B-BA7D-4576-9322-371A3386CCF8}" dt="2023-11-01T11:23:18.549" v="1837" actId="47"/>
        <pc:sldMkLst>
          <pc:docMk/>
          <pc:sldMk cId="2967878911" sldId="417"/>
        </pc:sldMkLst>
      </pc:sldChg>
      <pc:sldChg chg="addSp delSp modSp add mod">
        <pc:chgData name="tariu Main" userId="7d83114226db9beb" providerId="LiveId" clId="{5622D76B-BA7D-4576-9322-371A3386CCF8}" dt="2023-11-01T14:54:42.669" v="3542" actId="478"/>
        <pc:sldMkLst>
          <pc:docMk/>
          <pc:sldMk cId="634824553" sldId="418"/>
        </pc:sldMkLst>
        <pc:spChg chg="mod">
          <ac:chgData name="tariu Main" userId="7d83114226db9beb" providerId="LiveId" clId="{5622D76B-BA7D-4576-9322-371A3386CCF8}" dt="2023-11-01T11:32:17.102" v="1895" actId="20577"/>
          <ac:spMkLst>
            <pc:docMk/>
            <pc:sldMk cId="634824553" sldId="418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2:03:41.086" v="2322" actId="20577"/>
          <ac:spMkLst>
            <pc:docMk/>
            <pc:sldMk cId="634824553" sldId="418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36:47.212" v="2427" actId="1076"/>
          <ac:spMkLst>
            <pc:docMk/>
            <pc:sldMk cId="634824553" sldId="418"/>
            <ac:spMk id="5" creationId="{ED4FB15A-CD5B-66CD-9B0B-AB0E8E576888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6" creationId="{27C1A5A7-54D7-B4F3-EB51-1EC450AC202E}"/>
          </ac:spMkLst>
        </pc:spChg>
        <pc:spChg chg="del">
          <ac:chgData name="tariu Main" userId="7d83114226db9beb" providerId="LiveId" clId="{5622D76B-BA7D-4576-9322-371A3386CCF8}" dt="2023-11-01T14:54:42.669" v="3542" actId="478"/>
          <ac:spMkLst>
            <pc:docMk/>
            <pc:sldMk cId="634824553" sldId="418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8" creationId="{BB13E061-312A-6A18-FFB9-1B4FD87C9AA6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10" creationId="{31F05273-256C-58FC-F7C2-2DBCDC321BD4}"/>
          </ac:spMkLst>
        </pc:spChg>
        <pc:spChg chg="del">
          <ac:chgData name="tariu Main" userId="7d83114226db9beb" providerId="LiveId" clId="{5622D76B-BA7D-4576-9322-371A3386CCF8}" dt="2023-11-01T11:43:10.936" v="2189" actId="478"/>
          <ac:spMkLst>
            <pc:docMk/>
            <pc:sldMk cId="634824553" sldId="418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2:36:52.419" v="2428" actId="1076"/>
          <ac:spMkLst>
            <pc:docMk/>
            <pc:sldMk cId="634824553" sldId="418"/>
            <ac:spMk id="11" creationId="{7D982D5D-0985-197D-6043-14B18BF76D19}"/>
          </ac:spMkLst>
        </pc:spChg>
        <pc:spChg chg="del">
          <ac:chgData name="tariu Main" userId="7d83114226db9beb" providerId="LiveId" clId="{5622D76B-BA7D-4576-9322-371A3386CCF8}" dt="2023-11-01T11:43:47.701" v="2198" actId="478"/>
          <ac:spMkLst>
            <pc:docMk/>
            <pc:sldMk cId="634824553" sldId="418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36:10.417" v="2423" actId="1076"/>
          <ac:spMkLst>
            <pc:docMk/>
            <pc:sldMk cId="634824553" sldId="418"/>
            <ac:spMk id="12" creationId="{C0A94654-A3C4-0370-C4E2-48AF9E2ED4FD}"/>
          </ac:spMkLst>
        </pc:spChg>
        <pc:spChg chg="add mod">
          <ac:chgData name="tariu Main" userId="7d83114226db9beb" providerId="LiveId" clId="{5622D76B-BA7D-4576-9322-371A3386CCF8}" dt="2023-11-01T12:39:10.397" v="2468" actId="1076"/>
          <ac:spMkLst>
            <pc:docMk/>
            <pc:sldMk cId="634824553" sldId="418"/>
            <ac:spMk id="13" creationId="{A7C502DE-2D7F-3EFF-E41C-301FA6855509}"/>
          </ac:spMkLst>
        </pc:spChg>
        <pc:spChg chg="mod">
          <ac:chgData name="tariu Main" userId="7d83114226db9beb" providerId="LiveId" clId="{5622D76B-BA7D-4576-9322-371A3386CCF8}" dt="2023-11-01T12:47:07.188" v="2669" actId="1076"/>
          <ac:spMkLst>
            <pc:docMk/>
            <pc:sldMk cId="634824553" sldId="418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37:50.311" v="2457" actId="1076"/>
          <ac:spMkLst>
            <pc:docMk/>
            <pc:sldMk cId="634824553" sldId="418"/>
            <ac:spMk id="15" creationId="{19DFCBDA-48A6-F24E-323F-2994120FB636}"/>
          </ac:spMkLst>
        </pc:spChg>
        <pc:spChg chg="del">
          <ac:chgData name="tariu Main" userId="7d83114226db9beb" providerId="LiveId" clId="{5622D76B-BA7D-4576-9322-371A3386CCF8}" dt="2023-11-01T11:43:43.261" v="2196" actId="478"/>
          <ac:spMkLst>
            <pc:docMk/>
            <pc:sldMk cId="634824553" sldId="418"/>
            <ac:spMk id="15" creationId="{A3BAAA16-7088-1DE6-3DBF-CF074CA635A6}"/>
          </ac:spMkLst>
        </pc:spChg>
        <pc:spChg chg="del">
          <ac:chgData name="tariu Main" userId="7d83114226db9beb" providerId="LiveId" clId="{5622D76B-BA7D-4576-9322-371A3386CCF8}" dt="2023-11-01T11:43:12.945" v="2190" actId="478"/>
          <ac:spMkLst>
            <pc:docMk/>
            <pc:sldMk cId="634824553" sldId="418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37:53.212" v="2458" actId="1076"/>
          <ac:spMkLst>
            <pc:docMk/>
            <pc:sldMk cId="634824553" sldId="418"/>
            <ac:spMk id="16" creationId="{8BA18253-31A6-5700-FFA0-F17B1D676686}"/>
          </ac:spMkLst>
        </pc:spChg>
        <pc:spChg chg="del mod">
          <ac:chgData name="tariu Main" userId="7d83114226db9beb" providerId="LiveId" clId="{5622D76B-BA7D-4576-9322-371A3386CCF8}" dt="2023-11-01T11:43:44.957" v="2197" actId="478"/>
          <ac:spMkLst>
            <pc:docMk/>
            <pc:sldMk cId="634824553" sldId="418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7" creationId="{6C7F189B-51DD-C4CF-EABC-73B2355D4839}"/>
          </ac:spMkLst>
        </pc:spChg>
        <pc:spChg chg="add mod">
          <ac:chgData name="tariu Main" userId="7d83114226db9beb" providerId="LiveId" clId="{5622D76B-BA7D-4576-9322-371A3386CCF8}" dt="2023-11-01T12:38:43.262" v="2462" actId="1076"/>
          <ac:spMkLst>
            <pc:docMk/>
            <pc:sldMk cId="634824553" sldId="418"/>
            <ac:spMk id="18" creationId="{161A260A-D8E4-311D-2A80-8A3D1F32858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9" creationId="{2CDF1450-72A9-830A-0283-030E7CD39310}"/>
          </ac:spMkLst>
        </pc:spChg>
        <pc:spChg chg="add mod">
          <ac:chgData name="tariu Main" userId="7d83114226db9beb" providerId="LiveId" clId="{5622D76B-BA7D-4576-9322-371A3386CCF8}" dt="2023-11-01T12:39:04.256" v="2467" actId="1076"/>
          <ac:spMkLst>
            <pc:docMk/>
            <pc:sldMk cId="634824553" sldId="418"/>
            <ac:spMk id="20" creationId="{97F032E7-78A5-15A0-7A8D-E600FA686ABC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1" creationId="{C02351F0-8DD1-F6A4-21B5-9125BA3CC24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2" creationId="{7E56F65F-8CB7-DFE3-47BE-E67166A58C0C}"/>
          </ac:spMkLst>
        </pc:spChg>
        <pc:spChg chg="add mod">
          <ac:chgData name="tariu Main" userId="7d83114226db9beb" providerId="LiveId" clId="{5622D76B-BA7D-4576-9322-371A3386CCF8}" dt="2023-11-01T12:39:39.002" v="2474" actId="1076"/>
          <ac:spMkLst>
            <pc:docMk/>
            <pc:sldMk cId="634824553" sldId="418"/>
            <ac:spMk id="23" creationId="{4A112700-B678-9C20-7EE1-04F0FC4D8526}"/>
          </ac:spMkLst>
        </pc:spChg>
        <pc:spChg chg="add mod">
          <ac:chgData name="tariu Main" userId="7d83114226db9beb" providerId="LiveId" clId="{5622D76B-BA7D-4576-9322-371A3386CCF8}" dt="2023-11-01T12:41:20.576" v="2528" actId="1076"/>
          <ac:spMkLst>
            <pc:docMk/>
            <pc:sldMk cId="634824553" sldId="418"/>
            <ac:spMk id="24" creationId="{2D15D6F8-801E-6098-687E-C6D0D58A401C}"/>
          </ac:spMkLst>
        </pc:spChg>
        <pc:spChg chg="add mod">
          <ac:chgData name="tariu Main" userId="7d83114226db9beb" providerId="LiveId" clId="{5622D76B-BA7D-4576-9322-371A3386CCF8}" dt="2023-11-01T13:25:33.559" v="3039" actId="14100"/>
          <ac:spMkLst>
            <pc:docMk/>
            <pc:sldMk cId="634824553" sldId="418"/>
            <ac:spMk id="25" creationId="{B8B3C277-672D-5B19-AB0B-4B4F32563196}"/>
          </ac:spMkLst>
        </pc:spChg>
        <pc:picChg chg="add del mod">
          <ac:chgData name="tariu Main" userId="7d83114226db9beb" providerId="LiveId" clId="{5622D76B-BA7D-4576-9322-371A3386CCF8}" dt="2023-11-01T13:54:22.107" v="3054" actId="478"/>
          <ac:picMkLst>
            <pc:docMk/>
            <pc:sldMk cId="634824553" sldId="418"/>
            <ac:picMk id="27" creationId="{2AAD633A-B186-82B5-ECA3-86345132DD88}"/>
          </ac:picMkLst>
        </pc:picChg>
        <pc:picChg chg="add mod">
          <ac:chgData name="tariu Main" userId="7d83114226db9beb" providerId="LiveId" clId="{5622D76B-BA7D-4576-9322-371A3386CCF8}" dt="2023-11-01T13:37:04.273" v="3051" actId="1076"/>
          <ac:picMkLst>
            <pc:docMk/>
            <pc:sldMk cId="634824553" sldId="418"/>
            <ac:picMk id="29" creationId="{3C5F9D33-002D-9B90-377E-A668526F76DF}"/>
          </ac:picMkLst>
        </pc:picChg>
      </pc:sldChg>
      <pc:sldChg chg="addSp delSp modSp add mod">
        <pc:chgData name="tariu Main" userId="7d83114226db9beb" providerId="LiveId" clId="{5622D76B-BA7D-4576-9322-371A3386CCF8}" dt="2023-11-02T07:07:20.233" v="4444" actId="478"/>
        <pc:sldMkLst>
          <pc:docMk/>
          <pc:sldMk cId="2273878530" sldId="419"/>
        </pc:sldMkLst>
        <pc:spChg chg="mod">
          <ac:chgData name="tariu Main" userId="7d83114226db9beb" providerId="LiveId" clId="{5622D76B-BA7D-4576-9322-371A3386CCF8}" dt="2023-11-01T14:36:57.450" v="3307" actId="20577"/>
          <ac:spMkLst>
            <pc:docMk/>
            <pc:sldMk cId="2273878530" sldId="419"/>
            <ac:spMk id="3" creationId="{4DFE2606-01A6-42E1-92A6-3DE26CCE73C0}"/>
          </ac:spMkLst>
        </pc:spChg>
        <pc:spChg chg="add mod">
          <ac:chgData name="tariu Main" userId="7d83114226db9beb" providerId="LiveId" clId="{5622D76B-BA7D-4576-9322-371A3386CCF8}" dt="2023-11-01T14:52:58.945" v="3511" actId="1076"/>
          <ac:spMkLst>
            <pc:docMk/>
            <pc:sldMk cId="2273878530" sldId="419"/>
            <ac:spMk id="4" creationId="{90992CDE-5526-D9F0-972F-DD4D3252E100}"/>
          </ac:spMkLst>
        </pc:spChg>
        <pc:spChg chg="del">
          <ac:chgData name="tariu Main" userId="7d83114226db9beb" providerId="LiveId" clId="{5622D76B-BA7D-4576-9322-371A3386CCF8}" dt="2023-11-01T11:43:33.486" v="2193" actId="478"/>
          <ac:spMkLst>
            <pc:docMk/>
            <pc:sldMk cId="2273878530" sldId="419"/>
            <ac:spMk id="4" creationId="{E337187F-D166-43ED-8E27-C7B4508E5C45}"/>
          </ac:spMkLst>
        </pc:spChg>
        <pc:spChg chg="add mod">
          <ac:chgData name="tariu Main" userId="7d83114226db9beb" providerId="LiveId" clId="{5622D76B-BA7D-4576-9322-371A3386CCF8}" dt="2023-11-01T14:53:33.692" v="3519" actId="1076"/>
          <ac:spMkLst>
            <pc:docMk/>
            <pc:sldMk cId="2273878530" sldId="419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1T13:51:01.140" v="3053" actId="478"/>
          <ac:spMkLst>
            <pc:docMk/>
            <pc:sldMk cId="2273878530" sldId="419"/>
            <ac:spMk id="6" creationId="{C461DA07-CDAE-73CC-2EFF-9BE0D2E4AD14}"/>
          </ac:spMkLst>
        </pc:spChg>
        <pc:spChg chg="del">
          <ac:chgData name="tariu Main" userId="7d83114226db9beb" providerId="LiveId" clId="{5622D76B-BA7D-4576-9322-371A3386CCF8}" dt="2023-11-01T14:54:33.683" v="3538" actId="478"/>
          <ac:spMkLst>
            <pc:docMk/>
            <pc:sldMk cId="2273878530" sldId="419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4:53:24.698" v="3517" actId="478"/>
          <ac:spMkLst>
            <pc:docMk/>
            <pc:sldMk cId="2273878530" sldId="419"/>
            <ac:spMk id="8" creationId="{D2278D0A-B613-410D-11FD-40F4EE0A5700}"/>
          </ac:spMkLst>
        </pc:spChg>
        <pc:spChg chg="del">
          <ac:chgData name="tariu Main" userId="7d83114226db9beb" providerId="LiveId" clId="{5622D76B-BA7D-4576-9322-371A3386CCF8}" dt="2023-11-01T11:33:32.978" v="2045" actId="478"/>
          <ac:spMkLst>
            <pc:docMk/>
            <pc:sldMk cId="2273878530" sldId="419"/>
            <ac:spMk id="10" creationId="{E100C4AC-5D63-416F-E163-B4DDCC5A72C9}"/>
          </ac:spMkLst>
        </pc:spChg>
        <pc:spChg chg="mod">
          <ac:chgData name="tariu Main" userId="7d83114226db9beb" providerId="LiveId" clId="{5622D76B-BA7D-4576-9322-371A3386CCF8}" dt="2023-11-01T14:53:39.650" v="3521" actId="27636"/>
          <ac:spMkLst>
            <pc:docMk/>
            <pc:sldMk cId="2273878530" sldId="419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6:20:40.509" v="3964" actId="20577"/>
          <ac:spMkLst>
            <pc:docMk/>
            <pc:sldMk cId="2273878530" sldId="419"/>
            <ac:spMk id="14" creationId="{5E42C6AA-76A8-7DB5-5074-CA5A63BC43F9}"/>
          </ac:spMkLst>
        </pc:spChg>
        <pc:spChg chg="del">
          <ac:chgData name="tariu Main" userId="7d83114226db9beb" providerId="LiveId" clId="{5622D76B-BA7D-4576-9322-371A3386CCF8}" dt="2023-11-01T11:43:36.094" v="2194" actId="478"/>
          <ac:spMkLst>
            <pc:docMk/>
            <pc:sldMk cId="2273878530" sldId="419"/>
            <ac:spMk id="15" creationId="{A3BAAA16-7088-1DE6-3DBF-CF074CA635A6}"/>
          </ac:spMkLst>
        </pc:spChg>
        <pc:spChg chg="del mod">
          <ac:chgData name="tariu Main" userId="7d83114226db9beb" providerId="LiveId" clId="{5622D76B-BA7D-4576-9322-371A3386CCF8}" dt="2023-11-01T11:33:35.391" v="2047" actId="478"/>
          <ac:spMkLst>
            <pc:docMk/>
            <pc:sldMk cId="2273878530" sldId="419"/>
            <ac:spMk id="16" creationId="{4CDAEEE1-FD37-D3B2-D7BD-7B4F41E1D573}"/>
          </ac:spMkLst>
        </pc:spChg>
        <pc:spChg chg="del">
          <ac:chgData name="tariu Main" userId="7d83114226db9beb" providerId="LiveId" clId="{5622D76B-BA7D-4576-9322-371A3386CCF8}" dt="2023-11-01T11:43:38.388" v="2195" actId="478"/>
          <ac:spMkLst>
            <pc:docMk/>
            <pc:sldMk cId="2273878530" sldId="419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2T06:32:58.896" v="4029" actId="14100"/>
          <ac:spMkLst>
            <pc:docMk/>
            <pc:sldMk cId="2273878530" sldId="419"/>
            <ac:spMk id="18" creationId="{9BA240F3-C00C-2520-338D-8965574FA619}"/>
          </ac:spMkLst>
        </pc:spChg>
        <pc:spChg chg="add mod">
          <ac:chgData name="tariu Main" userId="7d83114226db9beb" providerId="LiveId" clId="{5622D76B-BA7D-4576-9322-371A3386CCF8}" dt="2023-11-02T06:42:01.384" v="4119" actId="1076"/>
          <ac:spMkLst>
            <pc:docMk/>
            <pc:sldMk cId="2273878530" sldId="419"/>
            <ac:spMk id="23" creationId="{CD778114-3AED-F303-6888-564F47EAA67B}"/>
          </ac:spMkLst>
        </pc:spChg>
        <pc:spChg chg="add mod">
          <ac:chgData name="tariu Main" userId="7d83114226db9beb" providerId="LiveId" clId="{5622D76B-BA7D-4576-9322-371A3386CCF8}" dt="2023-11-02T06:42:54.733" v="4153" actId="1076"/>
          <ac:spMkLst>
            <pc:docMk/>
            <pc:sldMk cId="2273878530" sldId="419"/>
            <ac:spMk id="24" creationId="{67ECD1C9-9743-0AFE-6283-A70311DF6E39}"/>
          </ac:spMkLst>
        </pc:spChg>
        <pc:spChg chg="add mod">
          <ac:chgData name="tariu Main" userId="7d83114226db9beb" providerId="LiveId" clId="{5622D76B-BA7D-4576-9322-371A3386CCF8}" dt="2023-11-02T06:43:17.270" v="4164" actId="1076"/>
          <ac:spMkLst>
            <pc:docMk/>
            <pc:sldMk cId="2273878530" sldId="419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6:50:41.108" v="4227" actId="1076"/>
          <ac:spMkLst>
            <pc:docMk/>
            <pc:sldMk cId="2273878530" sldId="419"/>
            <ac:spMk id="26" creationId="{1B738CC4-B79A-FDCC-86FF-2EB7EBE62C2B}"/>
          </ac:spMkLst>
        </pc:spChg>
        <pc:spChg chg="add mod">
          <ac:chgData name="tariu Main" userId="7d83114226db9beb" providerId="LiveId" clId="{5622D76B-BA7D-4576-9322-371A3386CCF8}" dt="2023-11-02T06:51:01.516" v="4233" actId="207"/>
          <ac:spMkLst>
            <pc:docMk/>
            <pc:sldMk cId="2273878530" sldId="419"/>
            <ac:spMk id="27" creationId="{38B8AC7A-D04E-AF75-D13F-CE2F2EDFA3F4}"/>
          </ac:spMkLst>
        </pc:spChg>
        <pc:spChg chg="add mod">
          <ac:chgData name="tariu Main" userId="7d83114226db9beb" providerId="LiveId" clId="{5622D76B-BA7D-4576-9322-371A3386CCF8}" dt="2023-11-02T06:51:36.541" v="4240" actId="207"/>
          <ac:spMkLst>
            <pc:docMk/>
            <pc:sldMk cId="2273878530" sldId="419"/>
            <ac:spMk id="28" creationId="{8FD78F7A-97B4-7A3D-9472-3F1674616082}"/>
          </ac:spMkLst>
        </pc:spChg>
        <pc:picChg chg="add mod">
          <ac:chgData name="tariu Main" userId="7d83114226db9beb" providerId="LiveId" clId="{5622D76B-BA7D-4576-9322-371A3386CCF8}" dt="2023-11-01T14:55:02.411" v="3546" actId="14100"/>
          <ac:picMkLst>
            <pc:docMk/>
            <pc:sldMk cId="2273878530" sldId="419"/>
            <ac:picMk id="12" creationId="{D08E2E1E-3CBB-3D5E-C330-19A3AB3D723D}"/>
          </ac:picMkLst>
        </pc:picChg>
        <pc:picChg chg="add del mod">
          <ac:chgData name="tariu Main" userId="7d83114226db9beb" providerId="LiveId" clId="{5622D76B-BA7D-4576-9322-371A3386CCF8}" dt="2023-11-01T14:58:36.418" v="3555" actId="478"/>
          <ac:picMkLst>
            <pc:docMk/>
            <pc:sldMk cId="2273878530" sldId="419"/>
            <ac:picMk id="15" creationId="{4959D4DC-CDF3-554A-9A2F-3923DA272F23}"/>
          </ac:picMkLst>
        </pc:picChg>
        <pc:picChg chg="add mod">
          <ac:chgData name="tariu Main" userId="7d83114226db9beb" providerId="LiveId" clId="{5622D76B-BA7D-4576-9322-371A3386CCF8}" dt="2023-11-01T14:58:45.806" v="3611" actId="1038"/>
          <ac:picMkLst>
            <pc:docMk/>
            <pc:sldMk cId="2273878530" sldId="419"/>
            <ac:picMk id="17" creationId="{8B66C3D9-EA08-C246-9D36-BB4B079F6A02}"/>
          </ac:picMkLst>
        </pc:picChg>
        <pc:picChg chg="add mod">
          <ac:chgData name="tariu Main" userId="7d83114226db9beb" providerId="LiveId" clId="{5622D76B-BA7D-4576-9322-371A3386CCF8}" dt="2023-11-02T06:37:55.152" v="4036" actId="1076"/>
          <ac:picMkLst>
            <pc:docMk/>
            <pc:sldMk cId="2273878530" sldId="419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6:40:20.924" v="4110" actId="1076"/>
          <ac:picMkLst>
            <pc:docMk/>
            <pc:sldMk cId="2273878530" sldId="419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7:20.233" v="4444" actId="478"/>
          <ac:picMkLst>
            <pc:docMk/>
            <pc:sldMk cId="2273878530" sldId="419"/>
            <ac:picMk id="29" creationId="{B1592F91-B2B8-2D80-9A67-1DE764CB4DCB}"/>
          </ac:picMkLst>
        </pc:picChg>
      </pc:sldChg>
      <pc:sldChg chg="delSp modSp add del mod">
        <pc:chgData name="tariu Main" userId="7d83114226db9beb" providerId="LiveId" clId="{5622D76B-BA7D-4576-9322-371A3386CCF8}" dt="2023-11-02T07:49:37.581" v="4907" actId="47"/>
        <pc:sldMkLst>
          <pc:docMk/>
          <pc:sldMk cId="3562815167" sldId="420"/>
        </pc:sldMkLst>
        <pc:spChg chg="mod">
          <ac:chgData name="tariu Main" userId="7d83114226db9beb" providerId="LiveId" clId="{5622D76B-BA7D-4576-9322-371A3386CCF8}" dt="2023-11-01T11:33:46.010" v="2059" actId="20577"/>
          <ac:spMkLst>
            <pc:docMk/>
            <pc:sldMk cId="3562815167" sldId="420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5:46.015" v="4582" actId="20577"/>
          <ac:spMkLst>
            <pc:docMk/>
            <pc:sldMk cId="3562815167" sldId="420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7:45:53.215" v="4601" actId="20577"/>
          <ac:spMkLst>
            <pc:docMk/>
            <pc:sldMk cId="3562815167" sldId="420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2T07:44:34.150" v="4566" actId="478"/>
          <ac:spMkLst>
            <pc:docMk/>
            <pc:sldMk cId="3562815167" sldId="420"/>
            <ac:spMk id="8" creationId="{A0DB317D-4A72-44A9-B888-2974D6C16CFD}"/>
          </ac:spMkLst>
        </pc:spChg>
      </pc:sldChg>
      <pc:sldChg chg="add del">
        <pc:chgData name="tariu Main" userId="7d83114226db9beb" providerId="LiveId" clId="{5622D76B-BA7D-4576-9322-371A3386CCF8}" dt="2023-11-01T11:34:51.401" v="2062"/>
        <pc:sldMkLst>
          <pc:docMk/>
          <pc:sldMk cId="1459015896" sldId="421"/>
        </pc:sldMkLst>
      </pc:sldChg>
      <pc:sldChg chg="addSp delSp modSp add del mod">
        <pc:chgData name="tariu Main" userId="7d83114226db9beb" providerId="LiveId" clId="{5622D76B-BA7D-4576-9322-371A3386CCF8}" dt="2023-11-01T12:46:10.954" v="2635" actId="47"/>
        <pc:sldMkLst>
          <pc:docMk/>
          <pc:sldMk cId="3909829986" sldId="421"/>
        </pc:sldMkLst>
        <pc:spChg chg="del">
          <ac:chgData name="tariu Main" userId="7d83114226db9beb" providerId="LiveId" clId="{5622D76B-BA7D-4576-9322-371A3386CCF8}" dt="2023-11-01T12:45:41.952" v="2606" actId="478"/>
          <ac:spMkLst>
            <pc:docMk/>
            <pc:sldMk cId="3909829986" sldId="421"/>
            <ac:spMk id="3" creationId="{4DFE2606-01A6-42E1-92A6-3DE26CCE73C0}"/>
          </ac:spMkLst>
        </pc:spChg>
        <pc:spChg chg="del mod">
          <ac:chgData name="tariu Main" userId="7d83114226db9beb" providerId="LiveId" clId="{5622D76B-BA7D-4576-9322-371A3386CCF8}" dt="2023-11-01T12:45:12.779" v="2585" actId="478"/>
          <ac:spMkLst>
            <pc:docMk/>
            <pc:sldMk cId="3909829986" sldId="421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6" creationId="{5A93EE6F-95BB-97B3-2D9A-75A2D71C45EB}"/>
          </ac:spMkLst>
        </pc:spChg>
        <pc:spChg chg="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7" creationId="{608D1D4A-3ABF-47FD-9E9F-50C12B4A3A0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8" creationId="{715A1BC1-DC65-1FDB-0EF9-9977A1739D4A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0" creationId="{E100C4AC-5D63-416F-E163-B4DDCC5A72C9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2" creationId="{A010EF58-DD35-07F9-808B-E9F8DC829FED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3" creationId="{48E18643-6D73-38B8-4D8E-0B7593A5951B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1" creationId="{6AB3D41A-1EFA-DDBA-A741-05B1E24813C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2" creationId="{7151F610-F735-F679-2DB8-A6D018D710C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3" creationId="{4A679841-DF26-AF65-F09F-045F47615CB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4" creationId="{CD7C37CF-7A83-6EAB-290A-7E825A10025E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5" creationId="{71BB7836-3E0A-C409-B358-EB38E2E568A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6" creationId="{FB395946-1541-DA29-8EB2-E620E8C3910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7" creationId="{48A1720F-CE24-87A8-FC57-4DA7EFDC21E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8" creationId="{637A906A-1BFC-C7EC-61A7-81BA5E9EEDBF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9" creationId="{D3809074-1A0B-F408-AAB4-765DE10A641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0" creationId="{9DFC8813-EED1-BDB9-2DF7-4DCDD7AB40D8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1" creationId="{F246682B-173E-53CC-4FEF-AAA0D59FF956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2" creationId="{3B2475E7-3971-3CB3-A261-CB8DF3CB5A1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3" creationId="{A6FCB67E-45F3-82CB-D098-97E17C493212}"/>
          </ac:spMkLst>
        </pc:spChg>
        <pc:spChg chg="add del mod">
          <ac:chgData name="tariu Main" userId="7d83114226db9beb" providerId="LiveId" clId="{5622D76B-BA7D-4576-9322-371A3386CCF8}" dt="2023-11-01T12:45:46.089" v="2608" actId="478"/>
          <ac:spMkLst>
            <pc:docMk/>
            <pc:sldMk cId="3909829986" sldId="421"/>
            <ac:spMk id="35" creationId="{E8B1D329-2483-8804-04B4-8354E25D88F4}"/>
          </ac:spMkLst>
        </pc:spChg>
      </pc:sldChg>
      <pc:sldChg chg="addSp delSp modSp add mod">
        <pc:chgData name="tariu Main" userId="7d83114226db9beb" providerId="LiveId" clId="{5622D76B-BA7D-4576-9322-371A3386CCF8}" dt="2023-11-02T09:39:41.664" v="6646" actId="20577"/>
        <pc:sldMkLst>
          <pc:docMk/>
          <pc:sldMk cId="4246248380" sldId="421"/>
        </pc:sldMkLst>
        <pc:spChg chg="mod">
          <ac:chgData name="tariu Main" userId="7d83114226db9beb" providerId="LiveId" clId="{5622D76B-BA7D-4576-9322-371A3386CCF8}" dt="2023-11-02T06:43:47.212" v="4172" actId="20577"/>
          <ac:spMkLst>
            <pc:docMk/>
            <pc:sldMk cId="4246248380" sldId="421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6:44:00.533" v="4182" actId="20577"/>
          <ac:spMkLst>
            <pc:docMk/>
            <pc:sldMk cId="4246248380" sldId="421"/>
            <ac:spMk id="3" creationId="{4DFE2606-01A6-42E1-92A6-3DE26CCE73C0}"/>
          </ac:spMkLst>
        </pc:spChg>
        <pc:spChg chg="del">
          <ac:chgData name="tariu Main" userId="7d83114226db9beb" providerId="LiveId" clId="{5622D76B-BA7D-4576-9322-371A3386CCF8}" dt="2023-11-02T06:43:51.369" v="4173" actId="478"/>
          <ac:spMkLst>
            <pc:docMk/>
            <pc:sldMk cId="4246248380" sldId="421"/>
            <ac:spMk id="4" creationId="{90992CDE-5526-D9F0-972F-DD4D3252E100}"/>
          </ac:spMkLst>
        </pc:spChg>
        <pc:spChg chg="del mod">
          <ac:chgData name="tariu Main" userId="7d83114226db9beb" providerId="LiveId" clId="{5622D76B-BA7D-4576-9322-371A3386CCF8}" dt="2023-11-02T06:44:06.951" v="4184" actId="478"/>
          <ac:spMkLst>
            <pc:docMk/>
            <pc:sldMk cId="4246248380" sldId="421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6" creationId="{AFE2A15D-B7A4-4ADA-A7D7-D8AE0086B806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7" creationId="{7F2AB49D-A563-F5BC-149D-752199FE3551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8" creationId="{C5842FC0-AAE6-19D5-C49D-8E157D954D3C}"/>
          </ac:spMkLst>
        </pc:spChg>
        <pc:spChg chg="add del mod">
          <ac:chgData name="tariu Main" userId="7d83114226db9beb" providerId="LiveId" clId="{5622D76B-BA7D-4576-9322-371A3386CCF8}" dt="2023-11-02T06:44:42.878" v="4194"/>
          <ac:spMkLst>
            <pc:docMk/>
            <pc:sldMk cId="4246248380" sldId="421"/>
            <ac:spMk id="10" creationId="{B986A7C9-7B09-D816-D840-39B101008E1B}"/>
          </ac:spMkLst>
        </pc:spChg>
        <pc:spChg chg="mod">
          <ac:chgData name="tariu Main" userId="7d83114226db9beb" providerId="LiveId" clId="{5622D76B-BA7D-4576-9322-371A3386CCF8}" dt="2023-11-02T07:15:34.935" v="4457" actId="20577"/>
          <ac:spMkLst>
            <pc:docMk/>
            <pc:sldMk cId="4246248380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2T06:45:28.828" v="4210" actId="20577"/>
          <ac:spMkLst>
            <pc:docMk/>
            <pc:sldMk cId="4246248380" sldId="421"/>
            <ac:spMk id="13" creationId="{7864CECA-75CD-9179-6629-12B356C5D2D6}"/>
          </ac:spMkLst>
        </pc:spChg>
        <pc:spChg chg="del mod">
          <ac:chgData name="tariu Main" userId="7d83114226db9beb" providerId="LiveId" clId="{5622D76B-BA7D-4576-9322-371A3386CCF8}" dt="2023-11-02T06:44:34.626" v="4191" actId="478"/>
          <ac:spMkLst>
            <pc:docMk/>
            <pc:sldMk cId="4246248380" sldId="421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2T09:39:41.664" v="6646" actId="20577"/>
          <ac:spMkLst>
            <pc:docMk/>
            <pc:sldMk cId="4246248380" sldId="421"/>
            <ac:spMk id="15" creationId="{2634796F-DB18-54FF-FCFA-0E461012AEA2}"/>
          </ac:spMkLst>
        </pc:spChg>
        <pc:spChg chg="add mod">
          <ac:chgData name="tariu Main" userId="7d83114226db9beb" providerId="LiveId" clId="{5622D76B-BA7D-4576-9322-371A3386CCF8}" dt="2023-11-02T06:57:21.006" v="4263" actId="20577"/>
          <ac:spMkLst>
            <pc:docMk/>
            <pc:sldMk cId="4246248380" sldId="421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6:44:38.483" v="4192" actId="21"/>
          <ac:spMkLst>
            <pc:docMk/>
            <pc:sldMk cId="4246248380" sldId="421"/>
            <ac:spMk id="18" creationId="{9BA240F3-C00C-2520-338D-8965574FA619}"/>
          </ac:spMkLst>
        </pc:spChg>
        <pc:spChg chg="del">
          <ac:chgData name="tariu Main" userId="7d83114226db9beb" providerId="LiveId" clId="{5622D76B-BA7D-4576-9322-371A3386CCF8}" dt="2023-11-02T06:52:20.013" v="4241" actId="478"/>
          <ac:spMkLst>
            <pc:docMk/>
            <pc:sldMk cId="4246248380" sldId="421"/>
            <ac:spMk id="23" creationId="{CD778114-3AED-F303-6888-564F47EAA67B}"/>
          </ac:spMkLst>
        </pc:spChg>
        <pc:spChg chg="mod">
          <ac:chgData name="tariu Main" userId="7d83114226db9beb" providerId="LiveId" clId="{5622D76B-BA7D-4576-9322-371A3386CCF8}" dt="2023-11-02T06:44:10.738" v="4185" actId="1076"/>
          <ac:spMkLst>
            <pc:docMk/>
            <pc:sldMk cId="4246248380" sldId="421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6:44:45.802" v="4195" actId="478"/>
          <ac:spMkLst>
            <pc:docMk/>
            <pc:sldMk cId="4246248380" sldId="421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7:44:10.319" v="4565" actId="1076"/>
          <ac:spMkLst>
            <pc:docMk/>
            <pc:sldMk cId="4246248380" sldId="421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2" creationId="{D08E2E1E-3CBB-3D5E-C330-19A3AB3D723D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7" creationId="{8B66C3D9-EA08-C246-9D36-BB4B079F6A02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7:17:11.013" v="4462" actId="1076"/>
          <ac:picMkLst>
            <pc:docMk/>
            <pc:sldMk cId="4246248380" sldId="421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6:48.019" v="4437" actId="478"/>
          <ac:picMkLst>
            <pc:docMk/>
            <pc:sldMk cId="4246248380" sldId="421"/>
            <ac:picMk id="27" creationId="{BE52EE8D-C88D-91D5-9BB9-0A51CFFB4EEF}"/>
          </ac:picMkLst>
        </pc:picChg>
        <pc:picChg chg="add del mod">
          <ac:chgData name="tariu Main" userId="7d83114226db9beb" providerId="LiveId" clId="{5622D76B-BA7D-4576-9322-371A3386CCF8}" dt="2023-11-02T07:41:35.856" v="4497" actId="478"/>
          <ac:picMkLst>
            <pc:docMk/>
            <pc:sldMk cId="4246248380" sldId="421"/>
            <ac:picMk id="29" creationId="{183A0B17-F2D3-88B3-8426-4A525D3C9347}"/>
          </ac:picMkLst>
        </pc:picChg>
        <pc:picChg chg="add del mod">
          <ac:chgData name="tariu Main" userId="7d83114226db9beb" providerId="LiveId" clId="{5622D76B-BA7D-4576-9322-371A3386CCF8}" dt="2023-11-02T07:06:46.460" v="4436" actId="478"/>
          <ac:picMkLst>
            <pc:docMk/>
            <pc:sldMk cId="4246248380" sldId="421"/>
            <ac:picMk id="31" creationId="{68354439-5C1F-9BC9-82A3-C451DB9B78EF}"/>
          </ac:picMkLst>
        </pc:picChg>
        <pc:picChg chg="add del mod">
          <ac:chgData name="tariu Main" userId="7d83114226db9beb" providerId="LiveId" clId="{5622D76B-BA7D-4576-9322-371A3386CCF8}" dt="2023-11-02T07:09:37.583" v="4445" actId="478"/>
          <ac:picMkLst>
            <pc:docMk/>
            <pc:sldMk cId="4246248380" sldId="421"/>
            <ac:picMk id="33" creationId="{EB8FCEE2-775A-A8C4-BD15-CA29DB328564}"/>
          </ac:picMkLst>
        </pc:picChg>
        <pc:picChg chg="add mod">
          <ac:chgData name="tariu Main" userId="7d83114226db9beb" providerId="LiveId" clId="{5622D76B-BA7D-4576-9322-371A3386CCF8}" dt="2023-11-02T07:17:21.125" v="4464" actId="1076"/>
          <ac:picMkLst>
            <pc:docMk/>
            <pc:sldMk cId="4246248380" sldId="421"/>
            <ac:picMk id="35" creationId="{ACABC1A5-CA43-71B9-8D34-CC2A0B16B37B}"/>
          </ac:picMkLst>
        </pc:picChg>
        <pc:picChg chg="add mod">
          <ac:chgData name="tariu Main" userId="7d83114226db9beb" providerId="LiveId" clId="{5622D76B-BA7D-4576-9322-371A3386CCF8}" dt="2023-11-02T07:42:23.421" v="4515" actId="1076"/>
          <ac:picMkLst>
            <pc:docMk/>
            <pc:sldMk cId="4246248380" sldId="421"/>
            <ac:picMk id="37" creationId="{1B050106-46E8-AB0B-271E-7BFC2CB2BDBD}"/>
          </ac:picMkLst>
        </pc:picChg>
        <pc:picChg chg="add mod">
          <ac:chgData name="tariu Main" userId="7d83114226db9beb" providerId="LiveId" clId="{5622D76B-BA7D-4576-9322-371A3386CCF8}" dt="2023-11-02T07:42:37.528" v="4518" actId="1076"/>
          <ac:picMkLst>
            <pc:docMk/>
            <pc:sldMk cId="4246248380" sldId="421"/>
            <ac:picMk id="39" creationId="{609E6322-B3A8-7274-2212-0605B3210520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1" creationId="{6DEB11A8-1694-20B4-CB46-91663B6A5E3A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3" creationId="{7F4EED12-A397-8F4D-2437-DE2EF378D03C}"/>
          </ac:picMkLst>
        </pc:picChg>
        <pc:picChg chg="add del">
          <ac:chgData name="tariu Main" userId="7d83114226db9beb" providerId="LiveId" clId="{5622D76B-BA7D-4576-9322-371A3386CCF8}" dt="2023-11-02T07:46:05.619" v="4603" actId="22"/>
          <ac:picMkLst>
            <pc:docMk/>
            <pc:sldMk cId="4246248380" sldId="421"/>
            <ac:picMk id="46" creationId="{B8185FD9-84E2-38D6-F3B9-93C9F455E8AE}"/>
          </ac:picMkLst>
        </pc:picChg>
      </pc:sldChg>
      <pc:sldChg chg="delSp modSp add mod">
        <pc:chgData name="tariu Main" userId="7d83114226db9beb" providerId="LiveId" clId="{5622D76B-BA7D-4576-9322-371A3386CCF8}" dt="2023-11-02T08:28:01.747" v="6635" actId="20577"/>
        <pc:sldMkLst>
          <pc:docMk/>
          <pc:sldMk cId="3969621037" sldId="422"/>
        </pc:sldMkLst>
        <pc:spChg chg="mod">
          <ac:chgData name="tariu Main" userId="7d83114226db9beb" providerId="LiveId" clId="{5622D76B-BA7D-4576-9322-371A3386CCF8}" dt="2023-11-02T07:46:15.550" v="4620" actId="20577"/>
          <ac:spMkLst>
            <pc:docMk/>
            <pc:sldMk cId="3969621037" sldId="422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6:26.232" v="4640" actId="20577"/>
          <ac:spMkLst>
            <pc:docMk/>
            <pc:sldMk cId="3969621037" sldId="422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8:28:01.747" v="6635" actId="20577"/>
          <ac:spMkLst>
            <pc:docMk/>
            <pc:sldMk cId="3969621037" sldId="422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7:47:13.292" v="4665" actId="1076"/>
          <ac:spMkLst>
            <pc:docMk/>
            <pc:sldMk cId="3969621037" sldId="422"/>
            <ac:spMk id="13" creationId="{7864CECA-75CD-9179-6629-12B356C5D2D6}"/>
          </ac:spMkLst>
        </pc:spChg>
        <pc:spChg chg="mod">
          <ac:chgData name="tariu Main" userId="7d83114226db9beb" providerId="LiveId" clId="{5622D76B-BA7D-4576-9322-371A3386CCF8}" dt="2023-11-02T08:13:40.445" v="6051" actId="20577"/>
          <ac:spMkLst>
            <pc:docMk/>
            <pc:sldMk cId="3969621037" sldId="422"/>
            <ac:spMk id="15" creationId="{2634796F-DB18-54FF-FCFA-0E461012AEA2}"/>
          </ac:spMkLst>
        </pc:spChg>
        <pc:spChg chg="del">
          <ac:chgData name="tariu Main" userId="7d83114226db9beb" providerId="LiveId" clId="{5622D76B-BA7D-4576-9322-371A3386CCF8}" dt="2023-11-02T07:46:40.767" v="4644" actId="478"/>
          <ac:spMkLst>
            <pc:docMk/>
            <pc:sldMk cId="3969621037" sldId="422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7:46:31.238" v="4641" actId="478"/>
          <ac:spMkLst>
            <pc:docMk/>
            <pc:sldMk cId="3969621037" sldId="422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7:47:02.964" v="4664" actId="478"/>
          <ac:spMkLst>
            <pc:docMk/>
            <pc:sldMk cId="3969621037" sldId="422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7:46:37.378" v="4643" actId="478"/>
          <ac:picMkLst>
            <pc:docMk/>
            <pc:sldMk cId="3969621037" sldId="422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7:46:35.109" v="4642" actId="478"/>
          <ac:picMkLst>
            <pc:docMk/>
            <pc:sldMk cId="3969621037" sldId="422"/>
            <ac:picMk id="35" creationId="{ACABC1A5-CA43-71B9-8D34-CC2A0B16B37B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7" creationId="{1B050106-46E8-AB0B-271E-7BFC2CB2BDBD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9" creationId="{609E6322-B3A8-7274-2212-0605B3210520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1" creationId="{6DEB11A8-1694-20B4-CB46-91663B6A5E3A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3" creationId="{7F4EED12-A397-8F4D-2437-DE2EF378D03C}"/>
          </ac:picMkLst>
        </pc:picChg>
      </pc:sldChg>
    </pc:docChg>
  </pc:docChgLst>
  <pc:docChgLst>
    <pc:chgData name="tariu Main" userId="7d83114226db9beb" providerId="LiveId" clId="{06362D0F-B0DA-4346-8AC2-F90F6FFA3901}"/>
    <pc:docChg chg="undo custSel addSld delSld modSld">
      <pc:chgData name="tariu Main" userId="7d83114226db9beb" providerId="LiveId" clId="{06362D0F-B0DA-4346-8AC2-F90F6FFA3901}" dt="2023-11-15T19:56:58.801" v="7303" actId="47"/>
      <pc:docMkLst>
        <pc:docMk/>
      </pc:docMkLst>
      <pc:sldChg chg="addSp delSp del mod">
        <pc:chgData name="tariu Main" userId="7d83114226db9beb" providerId="LiveId" clId="{06362D0F-B0DA-4346-8AC2-F90F6FFA3901}" dt="2023-11-15T19:56:57.706" v="7302" actId="47"/>
        <pc:sldMkLst>
          <pc:docMk/>
          <pc:sldMk cId="1974942735" sldId="394"/>
        </pc:sldMkLst>
        <pc:grpChg chg="add del">
          <ac:chgData name="tariu Main" userId="7d83114226db9beb" providerId="LiveId" clId="{06362D0F-B0DA-4346-8AC2-F90F6FFA3901}" dt="2023-11-15T19:37:06.309" v="6760" actId="21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 modClrScheme chgLayout">
        <pc:chgData name="tariu Main" userId="7d83114226db9beb" providerId="LiveId" clId="{06362D0F-B0DA-4346-8AC2-F90F6FFA3901}" dt="2023-11-15T19:48:30.374" v="6847" actId="732"/>
        <pc:sldMkLst>
          <pc:docMk/>
          <pc:sldMk cId="2074766540" sldId="401"/>
        </pc:sldMkLst>
        <pc:spChg chg="mod">
          <ac:chgData name="tariu Main" userId="7d83114226db9beb" providerId="LiveId" clId="{06362D0F-B0DA-4346-8AC2-F90F6FFA3901}" dt="2023-11-15T15:20:32.648" v="108" actId="404"/>
          <ac:spMkLst>
            <pc:docMk/>
            <pc:sldMk cId="2074766540" sldId="401"/>
            <ac:spMk id="2" creationId="{B138CF5B-E8DE-48F3-9581-51BBEC47AE73}"/>
          </ac:spMkLst>
        </pc:spChg>
        <pc:spChg chg="del mod">
          <ac:chgData name="tariu Main" userId="7d83114226db9beb" providerId="LiveId" clId="{06362D0F-B0DA-4346-8AC2-F90F6FFA3901}" dt="2023-11-15T15:20:36.939" v="109" actId="478"/>
          <ac:spMkLst>
            <pc:docMk/>
            <pc:sldMk cId="2074766540" sldId="401"/>
            <ac:spMk id="3" creationId="{EF5D29EF-CFED-41EF-9138-BE844655F339}"/>
          </ac:spMkLst>
        </pc:spChg>
        <pc:spChg chg="add del mod">
          <ac:chgData name="tariu Main" userId="7d83114226db9beb" providerId="LiveId" clId="{06362D0F-B0DA-4346-8AC2-F90F6FFA3901}" dt="2023-11-15T15:20:48.655" v="111" actId="478"/>
          <ac:spMkLst>
            <pc:docMk/>
            <pc:sldMk cId="2074766540" sldId="401"/>
            <ac:spMk id="9" creationId="{37EE44F0-E249-AC5B-6029-9B16F096FA2E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0" creationId="{AB2BF844-E2E1-30DF-F797-3944AF62872B}"/>
          </ac:spMkLst>
        </pc:spChg>
        <pc:spChg chg="add mod">
          <ac:chgData name="tariu Main" userId="7d83114226db9beb" providerId="LiveId" clId="{06362D0F-B0DA-4346-8AC2-F90F6FFA3901}" dt="2023-11-15T16:08:57.359" v="1064" actId="1076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2" creationId="{C030A00B-34FF-2D77-812D-00E58067588D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4" creationId="{C29AAF2C-DAF5-F479-6EA9-C6E30A5CEF6E}"/>
          </ac:spMkLst>
        </pc:spChg>
        <pc:picChg chg="add mod ord modCrop">
          <ac:chgData name="tariu Main" userId="7d83114226db9beb" providerId="LiveId" clId="{06362D0F-B0DA-4346-8AC2-F90F6FFA3901}" dt="2023-11-15T19:48:30.374" v="6847" actId="732"/>
          <ac:picMkLst>
            <pc:docMk/>
            <pc:sldMk cId="2074766540" sldId="401"/>
            <ac:picMk id="5" creationId="{B0FAAA55-0749-F47C-364B-829C9A003A71}"/>
          </ac:picMkLst>
        </pc:picChg>
        <pc:picChg chg="add del mod">
          <ac:chgData name="tariu Main" userId="7d83114226db9beb" providerId="LiveId" clId="{06362D0F-B0DA-4346-8AC2-F90F6FFA3901}" dt="2023-11-15T15:19:29.206" v="73" actId="931"/>
          <ac:picMkLst>
            <pc:docMk/>
            <pc:sldMk cId="2074766540" sldId="401"/>
            <ac:picMk id="7" creationId="{388908EC-9A13-D6D8-DA49-339B2733107F}"/>
          </ac:picMkLst>
        </pc:picChg>
      </pc:sldChg>
      <pc:sldChg chg="addSp delSp modSp mod">
        <pc:chgData name="tariu Main" userId="7d83114226db9beb" providerId="LiveId" clId="{06362D0F-B0DA-4346-8AC2-F90F6FFA3901}" dt="2023-11-15T15:55:54.035" v="391" actId="1076"/>
        <pc:sldMkLst>
          <pc:docMk/>
          <pc:sldMk cId="970158950" sldId="410"/>
        </pc:sldMkLst>
        <pc:spChg chg="mod">
          <ac:chgData name="tariu Main" userId="7d83114226db9beb" providerId="LiveId" clId="{06362D0F-B0DA-4346-8AC2-F90F6FFA3901}" dt="2023-11-15T15:50:22.212" v="178" actId="207"/>
          <ac:spMkLst>
            <pc:docMk/>
            <pc:sldMk cId="970158950" sldId="410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5:55:47.669" v="389" actId="20577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5:49:21.062" v="133" actId="478"/>
          <ac:spMkLst>
            <pc:docMk/>
            <pc:sldMk cId="970158950" sldId="410"/>
            <ac:spMk id="6" creationId="{FFA9757F-0365-4F15-86D3-6165DFD49085}"/>
          </ac:spMkLst>
        </pc:spChg>
        <pc:spChg chg="del">
          <ac:chgData name="tariu Main" userId="7d83114226db9beb" providerId="LiveId" clId="{06362D0F-B0DA-4346-8AC2-F90F6FFA3901}" dt="2023-11-15T15:49:24.557" v="134" actId="478"/>
          <ac:spMkLst>
            <pc:docMk/>
            <pc:sldMk cId="970158950" sldId="410"/>
            <ac:spMk id="11" creationId="{56360721-E478-6D2F-9A52-307F3094FE73}"/>
          </ac:spMkLst>
        </pc:spChg>
        <pc:picChg chg="add mod">
          <ac:chgData name="tariu Main" userId="7d83114226db9beb" providerId="LiveId" clId="{06362D0F-B0DA-4346-8AC2-F90F6FFA3901}" dt="2023-11-15T15:55:54.035" v="391" actId="1076"/>
          <ac:picMkLst>
            <pc:docMk/>
            <pc:sldMk cId="970158950" sldId="410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5:49:17.355" v="132" actId="478"/>
          <ac:picMkLst>
            <pc:docMk/>
            <pc:sldMk cId="970158950" sldId="410"/>
            <ac:picMk id="10" creationId="{521577C8-1405-2DA6-FE08-2A7E5434726B}"/>
          </ac:picMkLst>
        </pc:picChg>
      </pc:sldChg>
      <pc:sldChg chg="del">
        <pc:chgData name="tariu Main" userId="7d83114226db9beb" providerId="LiveId" clId="{06362D0F-B0DA-4346-8AC2-F90F6FFA3901}" dt="2023-11-15T19:09:29.382" v="5418" actId="47"/>
        <pc:sldMkLst>
          <pc:docMk/>
          <pc:sldMk cId="634824553" sldId="418"/>
        </pc:sldMkLst>
      </pc:sldChg>
      <pc:sldChg chg="del">
        <pc:chgData name="tariu Main" userId="7d83114226db9beb" providerId="LiveId" clId="{06362D0F-B0DA-4346-8AC2-F90F6FFA3901}" dt="2023-11-15T19:09:31.043" v="5419" actId="47"/>
        <pc:sldMkLst>
          <pc:docMk/>
          <pc:sldMk cId="2273878530" sldId="419"/>
        </pc:sldMkLst>
      </pc:sldChg>
      <pc:sldChg chg="del">
        <pc:chgData name="tariu Main" userId="7d83114226db9beb" providerId="LiveId" clId="{06362D0F-B0DA-4346-8AC2-F90F6FFA3901}" dt="2023-11-15T19:09:32.943" v="5420" actId="47"/>
        <pc:sldMkLst>
          <pc:docMk/>
          <pc:sldMk cId="4246248380" sldId="421"/>
        </pc:sldMkLst>
      </pc:sldChg>
      <pc:sldChg chg="del">
        <pc:chgData name="tariu Main" userId="7d83114226db9beb" providerId="LiveId" clId="{06362D0F-B0DA-4346-8AC2-F90F6FFA3901}" dt="2023-11-15T19:56:58.801" v="7303" actId="47"/>
        <pc:sldMkLst>
          <pc:docMk/>
          <pc:sldMk cId="3969621037" sldId="422"/>
        </pc:sldMkLst>
      </pc:sldChg>
      <pc:sldChg chg="addSp modSp add mod">
        <pc:chgData name="tariu Main" userId="7d83114226db9beb" providerId="LiveId" clId="{06362D0F-B0DA-4346-8AC2-F90F6FFA3901}" dt="2023-11-15T18:12:12.128" v="4441" actId="20577"/>
        <pc:sldMkLst>
          <pc:docMk/>
          <pc:sldMk cId="3237111892" sldId="423"/>
        </pc:sldMkLst>
        <pc:spChg chg="mod">
          <ac:chgData name="tariu Main" userId="7d83114226db9beb" providerId="LiveId" clId="{06362D0F-B0DA-4346-8AC2-F90F6FFA3901}" dt="2023-11-15T15:56:44.294" v="436" actId="20577"/>
          <ac:spMkLst>
            <pc:docMk/>
            <pc:sldMk cId="3237111892" sldId="42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12:12.128" v="4441" actId="20577"/>
          <ac:spMkLst>
            <pc:docMk/>
            <pc:sldMk cId="3237111892" sldId="423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6:00:59.999" v="754" actId="122"/>
          <ac:spMkLst>
            <pc:docMk/>
            <pc:sldMk cId="3237111892" sldId="423"/>
            <ac:spMk id="9" creationId="{C43B61BE-1822-C18A-3F2A-7769B1458007}"/>
          </ac:spMkLst>
        </pc:spChg>
        <pc:picChg chg="add 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3" creationId="{797DF3C3-88C7-B913-90DC-8D08A8850EB1}"/>
          </ac:picMkLst>
        </pc:picChg>
        <pc:picChg chg="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5" creationId="{09483347-F6AE-E95B-627D-8B27566A2212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6" creationId="{AEAE94B6-32CF-E76B-8A46-2083EB7E8DCA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04:44.458" v="996" actId="1076"/>
        <pc:sldMkLst>
          <pc:docMk/>
          <pc:sldMk cId="2947683835" sldId="424"/>
        </pc:sldMkLst>
        <pc:spChg chg="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6:03:03.318" v="860" actId="478"/>
          <ac:spMkLst>
            <pc:docMk/>
            <pc:sldMk cId="2947683835" sldId="424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0" creationId="{EB68E1D7-F261-159A-21D7-8F6483BBCF4F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1" creationId="{5514C835-0292-F5D9-B945-88BC8C76EFE1}"/>
          </ac:spMkLst>
        </pc:spChg>
        <pc:picChg chg="add del mod">
          <ac:chgData name="tariu Main" userId="7d83114226db9beb" providerId="LiveId" clId="{06362D0F-B0DA-4346-8AC2-F90F6FFA3901}" dt="2023-11-15T16:04:37.721" v="995" actId="478"/>
          <ac:picMkLst>
            <pc:docMk/>
            <pc:sldMk cId="2947683835" sldId="424"/>
            <ac:picMk id="3" creationId="{797DF3C3-88C7-B913-90DC-8D08A8850EB1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5" creationId="{09483347-F6AE-E95B-627D-8B27566A2212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6" creationId="{AEAE94B6-32CF-E76B-8A46-2083EB7E8DCA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44:55.216" v="2572" actId="20577"/>
        <pc:sldMkLst>
          <pc:docMk/>
          <pc:sldMk cId="3699823395" sldId="425"/>
        </pc:sldMkLst>
        <pc:spChg chg="mod">
          <ac:chgData name="tariu Main" userId="7d83114226db9beb" providerId="LiveId" clId="{06362D0F-B0DA-4346-8AC2-F90F6FFA3901}" dt="2023-11-15T16:40:15.547" v="2306" actId="20577"/>
          <ac:spMkLst>
            <pc:docMk/>
            <pc:sldMk cId="3699823395" sldId="42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6:37:55.470" v="2226" actId="478"/>
          <ac:spMkLst>
            <pc:docMk/>
            <pc:sldMk cId="3699823395" sldId="425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8:12.041" v="2234" actId="478"/>
          <ac:spMkLst>
            <pc:docMk/>
            <pc:sldMk cId="3699823395" sldId="425"/>
            <ac:spMk id="5" creationId="{484C43D0-9EBE-AE28-085E-2C44A700E496}"/>
          </ac:spMkLst>
        </pc:spChg>
        <pc:spChg chg="add del mod">
          <ac:chgData name="tariu Main" userId="7d83114226db9beb" providerId="LiveId" clId="{06362D0F-B0DA-4346-8AC2-F90F6FFA3901}" dt="2023-11-15T16:41:38.337" v="2337" actId="478"/>
          <ac:spMkLst>
            <pc:docMk/>
            <pc:sldMk cId="3699823395" sldId="425"/>
            <ac:spMk id="6" creationId="{5B56F4FC-95CC-192A-6341-76AB240AB3EE}"/>
          </ac:spMkLst>
        </pc:spChg>
        <pc:spChg chg="del">
          <ac:chgData name="tariu Main" userId="7d83114226db9beb" providerId="LiveId" clId="{06362D0F-B0DA-4346-8AC2-F90F6FFA3901}" dt="2023-11-15T16:37:51.940" v="2225" actId="478"/>
          <ac:spMkLst>
            <pc:docMk/>
            <pc:sldMk cId="3699823395" sldId="425"/>
            <ac:spMk id="10" creationId="{EB68E1D7-F261-159A-21D7-8F6483BBCF4F}"/>
          </ac:spMkLst>
        </pc:spChg>
        <pc:spChg chg="del">
          <ac:chgData name="tariu Main" userId="7d83114226db9beb" providerId="LiveId" clId="{06362D0F-B0DA-4346-8AC2-F90F6FFA3901}" dt="2023-11-15T16:40:05.877" v="2281" actId="478"/>
          <ac:spMkLst>
            <pc:docMk/>
            <pc:sldMk cId="3699823395" sldId="425"/>
            <ac:spMk id="11" creationId="{5514C835-0292-F5D9-B945-88BC8C76EFE1}"/>
          </ac:spMkLst>
        </pc:spChg>
        <pc:graphicFrameChg chg="add mod modGraphic">
          <ac:chgData name="tariu Main" userId="7d83114226db9beb" providerId="LiveId" clId="{06362D0F-B0DA-4346-8AC2-F90F6FFA3901}" dt="2023-11-15T16:44:55.216" v="2572" actId="20577"/>
          <ac:graphicFrameMkLst>
            <pc:docMk/>
            <pc:sldMk cId="3699823395" sldId="425"/>
            <ac:graphicFrameMk id="7" creationId="{CD89E314-0AD9-2066-990E-15970EA6F785}"/>
          </ac:graphicFrameMkLst>
        </pc:graphicFrameChg>
      </pc:sldChg>
      <pc:sldChg chg="addSp delSp modSp add mod">
        <pc:chgData name="tariu Main" userId="7d83114226db9beb" providerId="LiveId" clId="{06362D0F-B0DA-4346-8AC2-F90F6FFA3901}" dt="2023-11-15T16:18:55.471" v="1576" actId="1076"/>
        <pc:sldMkLst>
          <pc:docMk/>
          <pc:sldMk cId="3673522168" sldId="426"/>
        </pc:sldMkLst>
        <pc:spChg chg="mod">
          <ac:chgData name="tariu Main" userId="7d83114226db9beb" providerId="LiveId" clId="{06362D0F-B0DA-4346-8AC2-F90F6FFA3901}" dt="2023-11-15T16:15:12.715" v="1282" actId="27636"/>
          <ac:spMkLst>
            <pc:docMk/>
            <pc:sldMk cId="3673522168" sldId="42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6:10:24.571" v="1163" actId="478"/>
          <ac:spMkLst>
            <pc:docMk/>
            <pc:sldMk cId="3673522168" sldId="426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17:32.052" v="1555" actId="20577"/>
          <ac:spMkLst>
            <pc:docMk/>
            <pc:sldMk cId="3673522168" sldId="426"/>
            <ac:spMk id="14" creationId="{5C5E7D87-A57B-F95E-E123-C172CF77550C}"/>
          </ac:spMkLst>
        </pc:spChg>
        <pc:spChg chg="add mod">
          <ac:chgData name="tariu Main" userId="7d83114226db9beb" providerId="LiveId" clId="{06362D0F-B0DA-4346-8AC2-F90F6FFA3901}" dt="2023-11-15T16:18:55.471" v="1576" actId="1076"/>
          <ac:spMkLst>
            <pc:docMk/>
            <pc:sldMk cId="3673522168" sldId="426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18:50.961" v="1575" actId="1076"/>
          <ac:spMkLst>
            <pc:docMk/>
            <pc:sldMk cId="3673522168" sldId="426"/>
            <ac:spMk id="17" creationId="{774A7190-0CF9-5467-B6E0-8654D604CD83}"/>
          </ac:spMkLst>
        </pc:spChg>
        <pc:graphicFrameChg chg="add mod modGraphic">
          <ac:chgData name="tariu Main" userId="7d83114226db9beb" providerId="LiveId" clId="{06362D0F-B0DA-4346-8AC2-F90F6FFA3901}" dt="2023-11-15T16:14:31.120" v="1267" actId="1076"/>
          <ac:graphicFrameMkLst>
            <pc:docMk/>
            <pc:sldMk cId="3673522168" sldId="426"/>
            <ac:graphicFrameMk id="10" creationId="{92CBE84F-2A0A-3C7B-C4AE-AE7BC02EA990}"/>
          </ac:graphicFrameMkLst>
        </pc:graphicFrameChg>
        <pc:graphicFrameChg chg="add del mod">
          <ac:chgData name="tariu Main" userId="7d83114226db9beb" providerId="LiveId" clId="{06362D0F-B0DA-4346-8AC2-F90F6FFA3901}" dt="2023-11-15T16:13:26.620" v="1237" actId="478"/>
          <ac:graphicFrameMkLst>
            <pc:docMk/>
            <pc:sldMk cId="3673522168" sldId="426"/>
            <ac:graphicFrameMk id="11" creationId="{2B333CB2-617C-7C34-C3BA-8216FB982350}"/>
          </ac:graphicFrameMkLst>
        </pc:graphicFrameChg>
        <pc:graphicFrameChg chg="add mod modGraphic">
          <ac:chgData name="tariu Main" userId="7d83114226db9beb" providerId="LiveId" clId="{06362D0F-B0DA-4346-8AC2-F90F6FFA3901}" dt="2023-11-15T16:14:42.844" v="1269" actId="1076"/>
          <ac:graphicFrameMkLst>
            <pc:docMk/>
            <pc:sldMk cId="3673522168" sldId="426"/>
            <ac:graphicFrameMk id="12" creationId="{F844BA33-9218-4B60-18DE-9175B91B6724}"/>
          </ac:graphicFrameMkLst>
        </pc:graphicFrameChg>
        <pc:picChg chg="del">
          <ac:chgData name="tariu Main" userId="7d83114226db9beb" providerId="LiveId" clId="{06362D0F-B0DA-4346-8AC2-F90F6FFA3901}" dt="2023-11-15T16:14:01.720" v="1255" actId="478"/>
          <ac:picMkLst>
            <pc:docMk/>
            <pc:sldMk cId="3673522168" sldId="42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6:14:03.863" v="1256" actId="478"/>
          <ac:picMkLst>
            <pc:docMk/>
            <pc:sldMk cId="3673522168" sldId="426"/>
            <ac:picMk id="5" creationId="{09483347-F6AE-E95B-627D-8B27566A2212}"/>
          </ac:picMkLst>
        </pc:picChg>
        <pc:picChg chg="mod">
          <ac:chgData name="tariu Main" userId="7d83114226db9beb" providerId="LiveId" clId="{06362D0F-B0DA-4346-8AC2-F90F6FFA3901}" dt="2023-11-15T16:14:27.917" v="1266" actId="1076"/>
          <ac:picMkLst>
            <pc:docMk/>
            <pc:sldMk cId="3673522168" sldId="426"/>
            <ac:picMk id="6" creationId="{AEAE94B6-32CF-E76B-8A46-2083EB7E8DCA}"/>
          </ac:picMkLst>
        </pc:picChg>
        <pc:picChg chg="del mod">
          <ac:chgData name="tariu Main" userId="7d83114226db9beb" providerId="LiveId" clId="{06362D0F-B0DA-4346-8AC2-F90F6FFA3901}" dt="2023-11-15T16:14:50.544" v="1274" actId="478"/>
          <ac:picMkLst>
            <pc:docMk/>
            <pc:sldMk cId="3673522168" sldId="426"/>
            <ac:picMk id="7" creationId="{026FAE6D-402C-0186-A292-F9B00A775CA4}"/>
          </ac:picMkLst>
        </pc:picChg>
        <pc:picChg chg="add mod ord">
          <ac:chgData name="tariu Main" userId="7d83114226db9beb" providerId="LiveId" clId="{06362D0F-B0DA-4346-8AC2-F90F6FFA3901}" dt="2023-11-15T16:15:06.340" v="1278" actId="1076"/>
          <ac:picMkLst>
            <pc:docMk/>
            <pc:sldMk cId="3673522168" sldId="426"/>
            <ac:picMk id="13" creationId="{1601F30E-8E28-7AE0-A746-D5055BFC806A}"/>
          </ac:picMkLst>
        </pc:picChg>
      </pc:sldChg>
      <pc:sldChg chg="addSp modSp add mod">
        <pc:chgData name="tariu Main" userId="7d83114226db9beb" providerId="LiveId" clId="{06362D0F-B0DA-4346-8AC2-F90F6FFA3901}" dt="2023-11-15T16:29:19.070" v="1750" actId="1076"/>
        <pc:sldMkLst>
          <pc:docMk/>
          <pc:sldMk cId="3131402275" sldId="427"/>
        </pc:sldMkLst>
        <pc:spChg chg="add mod">
          <ac:chgData name="tariu Main" userId="7d83114226db9beb" providerId="LiveId" clId="{06362D0F-B0DA-4346-8AC2-F90F6FFA3901}" dt="2023-11-15T16:29:19.070" v="1750" actId="1076"/>
          <ac:spMkLst>
            <pc:docMk/>
            <pc:sldMk cId="3131402275" sldId="427"/>
            <ac:spMk id="3" creationId="{F66AC4DE-8FED-3682-E8B7-0B0E23490150}"/>
          </ac:spMkLst>
        </pc:spChg>
      </pc:sldChg>
      <pc:sldChg chg="addSp modSp add mod">
        <pc:chgData name="tariu Main" userId="7d83114226db9beb" providerId="LiveId" clId="{06362D0F-B0DA-4346-8AC2-F90F6FFA3901}" dt="2023-11-15T16:26:46.110" v="1746" actId="20577"/>
        <pc:sldMkLst>
          <pc:docMk/>
          <pc:sldMk cId="1216644178" sldId="428"/>
        </pc:sldMkLst>
        <pc:spChg chg="add mod">
          <ac:chgData name="tariu Main" userId="7d83114226db9beb" providerId="LiveId" clId="{06362D0F-B0DA-4346-8AC2-F90F6FFA3901}" dt="2023-11-15T16:25:51.489" v="1722" actId="1076"/>
          <ac:spMkLst>
            <pc:docMk/>
            <pc:sldMk cId="1216644178" sldId="428"/>
            <ac:spMk id="5" creationId="{179C544F-3A3B-502C-7271-D216957BB5CE}"/>
          </ac:spMkLst>
        </pc:spChg>
        <pc:spChg chg="add mod">
          <ac:chgData name="tariu Main" userId="7d83114226db9beb" providerId="LiveId" clId="{06362D0F-B0DA-4346-8AC2-F90F6FFA3901}" dt="2023-11-15T16:26:46.110" v="1746" actId="20577"/>
          <ac:spMkLst>
            <pc:docMk/>
            <pc:sldMk cId="1216644178" sldId="428"/>
            <ac:spMk id="7" creationId="{7B2A8044-2F50-5A31-5045-EA4B688144BD}"/>
          </ac:spMkLst>
        </pc:spChg>
      </pc:sldChg>
      <pc:sldChg chg="addSp delSp modSp add mod">
        <pc:chgData name="tariu Main" userId="7d83114226db9beb" providerId="LiveId" clId="{06362D0F-B0DA-4346-8AC2-F90F6FFA3901}" dt="2023-11-15T16:36:50.755" v="2165" actId="1035"/>
        <pc:sldMkLst>
          <pc:docMk/>
          <pc:sldMk cId="1231250487" sldId="429"/>
        </pc:sldMkLst>
        <pc:spChg chg="del">
          <ac:chgData name="tariu Main" userId="7d83114226db9beb" providerId="LiveId" clId="{06362D0F-B0DA-4346-8AC2-F90F6FFA3901}" dt="2023-11-15T16:30:55.461" v="1756" actId="478"/>
          <ac:spMkLst>
            <pc:docMk/>
            <pc:sldMk cId="1231250487" sldId="429"/>
            <ac:spMk id="3" creationId="{F66AC4DE-8FED-3682-E8B7-0B0E23490150}"/>
          </ac:spMkLst>
        </pc:spChg>
        <pc:spChg chg="del">
          <ac:chgData name="tariu Main" userId="7d83114226db9beb" providerId="LiveId" clId="{06362D0F-B0DA-4346-8AC2-F90F6FFA3901}" dt="2023-11-15T16:30:42.163" v="1752" actId="478"/>
          <ac:spMkLst>
            <pc:docMk/>
            <pc:sldMk cId="1231250487" sldId="429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0:50.915" v="1754" actId="478"/>
          <ac:spMkLst>
            <pc:docMk/>
            <pc:sldMk cId="1231250487" sldId="429"/>
            <ac:spMk id="7" creationId="{F7B2E43E-F4A9-29DD-CAB0-27CD60529572}"/>
          </ac:spMkLst>
        </pc:spChg>
        <pc:spChg chg="add mod">
          <ac:chgData name="tariu Main" userId="7d83114226db9beb" providerId="LiveId" clId="{06362D0F-B0DA-4346-8AC2-F90F6FFA3901}" dt="2023-11-15T16:33:45.263" v="2014" actId="1038"/>
          <ac:spMkLst>
            <pc:docMk/>
            <pc:sldMk cId="1231250487" sldId="429"/>
            <ac:spMk id="9" creationId="{BEEC957E-E01B-976E-1E2C-961F01318863}"/>
          </ac:spMkLst>
        </pc:spChg>
        <pc:spChg chg="add mod">
          <ac:chgData name="tariu Main" userId="7d83114226db9beb" providerId="LiveId" clId="{06362D0F-B0DA-4346-8AC2-F90F6FFA3901}" dt="2023-11-15T16:33:54.189" v="2015" actId="207"/>
          <ac:spMkLst>
            <pc:docMk/>
            <pc:sldMk cId="1231250487" sldId="429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30:53.406" v="1755" actId="478"/>
          <ac:spMkLst>
            <pc:docMk/>
            <pc:sldMk cId="1231250487" sldId="429"/>
            <ac:spMk id="14" creationId="{5C5E7D87-A57B-F95E-E123-C172CF77550C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34:05.337" v="2025" actId="20577"/>
          <ac:spMkLst>
            <pc:docMk/>
            <pc:sldMk cId="1231250487" sldId="429"/>
            <ac:spMk id="16" creationId="{FF115987-41AD-00F7-862A-F247F4477DC6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7" creationId="{774A7190-0CF9-5467-B6E0-8654D604CD83}"/>
          </ac:spMkLst>
        </pc:spChg>
        <pc:spChg chg="add mod">
          <ac:chgData name="tariu Main" userId="7d83114226db9beb" providerId="LiveId" clId="{06362D0F-B0DA-4346-8AC2-F90F6FFA3901}" dt="2023-11-15T16:36:40.644" v="2161" actId="1076"/>
          <ac:spMkLst>
            <pc:docMk/>
            <pc:sldMk cId="1231250487" sldId="429"/>
            <ac:spMk id="18" creationId="{EAA59D8B-FF18-E4CC-CB40-4A91D7132534}"/>
          </ac:spMkLst>
        </pc:spChg>
        <pc:spChg chg="add mod">
          <ac:chgData name="tariu Main" userId="7d83114226db9beb" providerId="LiveId" clId="{06362D0F-B0DA-4346-8AC2-F90F6FFA3901}" dt="2023-11-15T16:36:50.755" v="2165" actId="1035"/>
          <ac:spMkLst>
            <pc:docMk/>
            <pc:sldMk cId="1231250487" sldId="429"/>
            <ac:spMk id="19" creationId="{3B349D8A-0E5A-E5BA-58F1-84A09FE02F52}"/>
          </ac:spMkLst>
        </pc:spChg>
        <pc:spChg chg="add mod">
          <ac:chgData name="tariu Main" userId="7d83114226db9beb" providerId="LiveId" clId="{06362D0F-B0DA-4346-8AC2-F90F6FFA3901}" dt="2023-11-15T16:36:26.437" v="2156" actId="27636"/>
          <ac:spMkLst>
            <pc:docMk/>
            <pc:sldMk cId="1231250487" sldId="429"/>
            <ac:spMk id="20" creationId="{A7D09487-8722-20FD-46E1-E6A9E8110A17}"/>
          </ac:spMkLst>
        </pc:sp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0" creationId="{92CBE84F-2A0A-3C7B-C4AE-AE7BC02EA990}"/>
          </ac:graphicFrameMkLst>
        </pc:graphicFrame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2" creationId="{F844BA33-9218-4B60-18DE-9175B91B6724}"/>
          </ac:graphicFrameMkLst>
        </pc:graphicFrame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6:55:38.093" v="3171" actId="1076"/>
        <pc:sldMkLst>
          <pc:docMk/>
          <pc:sldMk cId="3598427767" sldId="430"/>
        </pc:sldMkLst>
        <pc:spChg chg="mod">
          <ac:chgData name="tariu Main" userId="7d83114226db9beb" providerId="LiveId" clId="{06362D0F-B0DA-4346-8AC2-F90F6FFA3901}" dt="2023-11-15T16:45:58.020" v="2628" actId="20577"/>
          <ac:spMkLst>
            <pc:docMk/>
            <pc:sldMk cId="3598427767" sldId="430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46:12.627" v="2631" actId="478"/>
          <ac:spMkLst>
            <pc:docMk/>
            <pc:sldMk cId="3598427767" sldId="430"/>
            <ac:spMk id="4" creationId="{FEF9204F-FDA3-2432-51ED-77849957ACA5}"/>
          </ac:spMkLst>
        </pc:spChg>
        <pc:spChg chg="add mod">
          <ac:chgData name="tariu Main" userId="7d83114226db9beb" providerId="LiveId" clId="{06362D0F-B0DA-4346-8AC2-F90F6FFA3901}" dt="2023-11-15T16:47:42.520" v="2779" actId="14100"/>
          <ac:spMkLst>
            <pc:docMk/>
            <pc:sldMk cId="3598427767" sldId="430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9" creationId="{BEEC957E-E01B-976E-1E2C-961F0131886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5" creationId="{5C686FC4-2291-4EF8-5888-43EBD87FD632}"/>
          </ac:spMkLst>
        </pc:spChg>
        <pc:spChg chg="del">
          <ac:chgData name="tariu Main" userId="7d83114226db9beb" providerId="LiveId" clId="{06362D0F-B0DA-4346-8AC2-F90F6FFA3901}" dt="2023-11-15T16:46:15.297" v="2632" actId="478"/>
          <ac:spMkLst>
            <pc:docMk/>
            <pc:sldMk cId="3598427767" sldId="430"/>
            <ac:spMk id="16" creationId="{FF115987-41AD-00F7-862A-F247F4477DC6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7" creationId="{774A7190-0CF9-5467-B6E0-8654D604CD8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8" creationId="{EAA59D8B-FF18-E4CC-CB40-4A91D7132534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9" creationId="{3B349D8A-0E5A-E5BA-58F1-84A09FE02F52}"/>
          </ac:spMkLst>
        </pc:spChg>
        <pc:spChg chg="del">
          <ac:chgData name="tariu Main" userId="7d83114226db9beb" providerId="LiveId" clId="{06362D0F-B0DA-4346-8AC2-F90F6FFA3901}" dt="2023-11-15T16:46:09.436" v="2630" actId="478"/>
          <ac:spMkLst>
            <pc:docMk/>
            <pc:sldMk cId="3598427767" sldId="430"/>
            <ac:spMk id="20" creationId="{A7D09487-8722-20FD-46E1-E6A9E8110A17}"/>
          </ac:spMkLst>
        </pc:spChg>
        <pc:spChg chg="add mod">
          <ac:chgData name="tariu Main" userId="7d83114226db9beb" providerId="LiveId" clId="{06362D0F-B0DA-4346-8AC2-F90F6FFA3901}" dt="2023-11-15T16:52:08.518" v="2889" actId="1076"/>
          <ac:spMkLst>
            <pc:docMk/>
            <pc:sldMk cId="3598427767" sldId="430"/>
            <ac:spMk id="22" creationId="{83678522-EC9E-1679-15D5-53D97601AA11}"/>
          </ac:spMkLst>
        </pc:spChg>
        <pc:spChg chg="add mod">
          <ac:chgData name="tariu Main" userId="7d83114226db9beb" providerId="LiveId" clId="{06362D0F-B0DA-4346-8AC2-F90F6FFA3901}" dt="2023-11-15T16:52:27.642" v="2902" actId="14100"/>
          <ac:spMkLst>
            <pc:docMk/>
            <pc:sldMk cId="3598427767" sldId="430"/>
            <ac:spMk id="23" creationId="{9FF60D7F-EF76-718A-B316-6752A41D94E7}"/>
          </ac:spMkLst>
        </pc:spChg>
        <pc:spChg chg="add mod">
          <ac:chgData name="tariu Main" userId="7d83114226db9beb" providerId="LiveId" clId="{06362D0F-B0DA-4346-8AC2-F90F6FFA3901}" dt="2023-11-15T16:54:41.477" v="3027" actId="1076"/>
          <ac:spMkLst>
            <pc:docMk/>
            <pc:sldMk cId="3598427767" sldId="430"/>
            <ac:spMk id="24" creationId="{1C67BFF2-A8DF-D238-44EB-FC09EF8B1CC4}"/>
          </ac:spMkLst>
        </pc:spChg>
        <pc:spChg chg="add mod">
          <ac:chgData name="tariu Main" userId="7d83114226db9beb" providerId="LiveId" clId="{06362D0F-B0DA-4346-8AC2-F90F6FFA3901}" dt="2023-11-15T16:55:38.093" v="3171" actId="1076"/>
          <ac:spMkLst>
            <pc:docMk/>
            <pc:sldMk cId="3598427767" sldId="430"/>
            <ac:spMk id="25" creationId="{485792E3-0C31-C77D-0784-563611BF86AB}"/>
          </ac:spMkLst>
        </pc:spChg>
        <pc:graphicFrameChg chg="add mod modGraphic">
          <ac:chgData name="tariu Main" userId="7d83114226db9beb" providerId="LiveId" clId="{06362D0F-B0DA-4346-8AC2-F90F6FFA3901}" dt="2023-11-15T16:50:36.510" v="2862" actId="122"/>
          <ac:graphicFrameMkLst>
            <pc:docMk/>
            <pc:sldMk cId="3598427767" sldId="430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45:50.699" v="2627" actId="478"/>
          <ac:graphicFrameMkLst>
            <pc:docMk/>
            <pc:sldMk cId="3598427767" sldId="430"/>
            <ac:graphicFrameMk id="10" creationId="{92CBE84F-2A0A-3C7B-C4AE-AE7BC02EA990}"/>
          </ac:graphicFrameMkLst>
        </pc:graphicFrameChg>
        <pc:graphicFrameChg chg="del">
          <ac:chgData name="tariu Main" userId="7d83114226db9beb" providerId="LiveId" clId="{06362D0F-B0DA-4346-8AC2-F90F6FFA3901}" dt="2023-11-15T16:46:15.297" v="2632" actId="478"/>
          <ac:graphicFrameMkLst>
            <pc:docMk/>
            <pc:sldMk cId="3598427767" sldId="430"/>
            <ac:graphicFrameMk id="12" creationId="{F844BA33-9218-4B60-18DE-9175B91B6724}"/>
          </ac:graphicFrameMkLst>
        </pc:graphicFrameChg>
        <pc:graphicFrameChg chg="add mod modGraphic">
          <ac:chgData name="tariu Main" userId="7d83114226db9beb" providerId="LiveId" clId="{06362D0F-B0DA-4346-8AC2-F90F6FFA3901}" dt="2023-11-15T16:51:12.959" v="2864" actId="1076"/>
          <ac:graphicFrameMkLst>
            <pc:docMk/>
            <pc:sldMk cId="3598427767" sldId="430"/>
            <ac:graphicFrameMk id="14" creationId="{2C71756F-3CBE-51F0-CE10-9C58EBA6EC4D}"/>
          </ac:graphicFrameMkLst>
        </pc:graphicFrame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6" creationId="{AEAE94B6-32CF-E76B-8A46-2083EB7E8DCA}"/>
          </ac:picMkLst>
        </pc:pic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7:01:33.962" v="3284" actId="20577"/>
        <pc:sldMkLst>
          <pc:docMk/>
          <pc:sldMk cId="2768918450" sldId="431"/>
        </pc:sldMkLst>
        <pc:spChg chg="mod">
          <ac:chgData name="tariu Main" userId="7d83114226db9beb" providerId="LiveId" clId="{06362D0F-B0DA-4346-8AC2-F90F6FFA3901}" dt="2023-11-15T17:01:33.962" v="3284" actId="20577"/>
          <ac:spMkLst>
            <pc:docMk/>
            <pc:sldMk cId="2768918450" sldId="431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59:36.099" v="3206" actId="478"/>
          <ac:spMkLst>
            <pc:docMk/>
            <pc:sldMk cId="2768918450" sldId="431"/>
            <ac:spMk id="4" creationId="{7079B54D-C679-C23B-5264-52F8AD751AEF}"/>
          </ac:spMkLst>
        </pc:spChg>
        <pc:spChg chg="del mod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59:34.013" v="3205" actId="478"/>
          <ac:spMkLst>
            <pc:docMk/>
            <pc:sldMk cId="2768918450" sldId="431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6:59:31.123" v="3204" actId="478"/>
          <ac:graphicFrameMkLst>
            <pc:docMk/>
            <pc:sldMk cId="2768918450" sldId="431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59:34.013" v="3205" actId="478"/>
          <ac:graphicFrameMkLst>
            <pc:docMk/>
            <pc:sldMk cId="2768918450" sldId="431"/>
            <ac:graphicFrameMk id="14" creationId="{2C71756F-3CBE-51F0-CE10-9C58EBA6EC4D}"/>
          </ac:graphicFrameMkLst>
        </pc:graphicFrameChg>
        <pc:picChg chg="add mod">
          <ac:chgData name="tariu Main" userId="7d83114226db9beb" providerId="LiveId" clId="{06362D0F-B0DA-4346-8AC2-F90F6FFA3901}" dt="2023-11-15T16:59:57.279" v="3264" actId="1035"/>
          <ac:picMkLst>
            <pc:docMk/>
            <pc:sldMk cId="2768918450" sldId="431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04:42.651" v="3291" actId="1076"/>
        <pc:sldMkLst>
          <pc:docMk/>
          <pc:sldMk cId="3304728735" sldId="432"/>
        </pc:sldMkLst>
        <pc:picChg chg="add mod">
          <ac:chgData name="tariu Main" userId="7d83114226db9beb" providerId="LiveId" clId="{06362D0F-B0DA-4346-8AC2-F90F6FFA3901}" dt="2023-11-15T17:04:42.651" v="3291" actId="1076"/>
          <ac:picMkLst>
            <pc:docMk/>
            <pc:sldMk cId="3304728735" sldId="432"/>
            <ac:picMk id="4" creationId="{DBCB3B8E-3AB8-B356-1AB1-5CFCC9E5C860}"/>
          </ac:picMkLst>
        </pc:picChg>
        <pc:picChg chg="del">
          <ac:chgData name="tariu Main" userId="7d83114226db9beb" providerId="LiveId" clId="{06362D0F-B0DA-4346-8AC2-F90F6FFA3901}" dt="2023-11-15T17:04:28.828" v="3286" actId="478"/>
          <ac:picMkLst>
            <pc:docMk/>
            <pc:sldMk cId="3304728735" sldId="432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49:27.971" v="4142" actId="21"/>
        <pc:sldMkLst>
          <pc:docMk/>
          <pc:sldMk cId="2871464876" sldId="433"/>
        </pc:sldMkLst>
        <pc:spChg chg="mod">
          <ac:chgData name="tariu Main" userId="7d83114226db9beb" providerId="LiveId" clId="{06362D0F-B0DA-4346-8AC2-F90F6FFA3901}" dt="2023-11-15T17:27:42.418" v="3347" actId="207"/>
          <ac:spMkLst>
            <pc:docMk/>
            <pc:sldMk cId="2871464876" sldId="433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3" creationId="{F73DA42A-E3C3-F81B-B26B-BCE69818C6C2}"/>
          </ac:spMkLst>
        </pc:spChg>
        <pc:spChg chg="add mod">
          <ac:chgData name="tariu Main" userId="7d83114226db9beb" providerId="LiveId" clId="{06362D0F-B0DA-4346-8AC2-F90F6FFA3901}" dt="2023-11-15T17:49:27.971" v="4142" actId="21"/>
          <ac:spMkLst>
            <pc:docMk/>
            <pc:sldMk cId="2871464876" sldId="433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28:35.729" v="3411" actId="14100"/>
          <ac:spMkLst>
            <pc:docMk/>
            <pc:sldMk cId="2871464876" sldId="433"/>
            <ac:spMk id="5" creationId="{6C041A5B-D38E-2ACF-0299-1C86DB300397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7:27:29.703" v="3336" actId="478"/>
          <ac:graphicFrameMkLst>
            <pc:docMk/>
            <pc:sldMk cId="2871464876" sldId="433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7:27:32.087" v="3337" actId="478"/>
          <ac:graphicFrameMkLst>
            <pc:docMk/>
            <pc:sldMk cId="2871464876" sldId="433"/>
            <ac:graphicFrameMk id="14" creationId="{2C71756F-3CBE-51F0-CE10-9C58EBA6EC4D}"/>
          </ac:graphicFrameMkLst>
        </pc:graphicFrameChg>
      </pc:sldChg>
      <pc:sldChg chg="addSp modSp add mod">
        <pc:chgData name="tariu Main" userId="7d83114226db9beb" providerId="LiveId" clId="{06362D0F-B0DA-4346-8AC2-F90F6FFA3901}" dt="2023-11-15T17:38:28.509" v="4109" actId="1076"/>
        <pc:sldMkLst>
          <pc:docMk/>
          <pc:sldMk cId="3452818078" sldId="434"/>
        </pc:sldMkLst>
        <pc:spChg chg="mod">
          <ac:chgData name="tariu Main" userId="7d83114226db9beb" providerId="LiveId" clId="{06362D0F-B0DA-4346-8AC2-F90F6FFA3901}" dt="2023-11-15T17:32:53.256" v="3861" actId="207"/>
          <ac:spMkLst>
            <pc:docMk/>
            <pc:sldMk cId="3452818078" sldId="434"/>
            <ac:spMk id="3" creationId="{F73DA42A-E3C3-F81B-B26B-BCE69818C6C2}"/>
          </ac:spMkLst>
        </pc:spChg>
        <pc:spChg chg="mod">
          <ac:chgData name="tariu Main" userId="7d83114226db9beb" providerId="LiveId" clId="{06362D0F-B0DA-4346-8AC2-F90F6FFA3901}" dt="2023-11-15T17:33:32.277" v="3920" actId="14100"/>
          <ac:spMkLst>
            <pc:docMk/>
            <pc:sldMk cId="3452818078" sldId="434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32:50.077" v="3860" actId="207"/>
          <ac:spMkLst>
            <pc:docMk/>
            <pc:sldMk cId="3452818078" sldId="434"/>
            <ac:spMk id="5" creationId="{6C041A5B-D38E-2ACF-0299-1C86DB300397}"/>
          </ac:spMkLst>
        </pc:spChg>
        <pc:spChg chg="mod">
          <ac:chgData name="tariu Main" userId="7d83114226db9beb" providerId="LiveId" clId="{06362D0F-B0DA-4346-8AC2-F90F6FFA3901}" dt="2023-11-15T17:38:02.345" v="4084" actId="1076"/>
          <ac:spMkLst>
            <pc:docMk/>
            <pc:sldMk cId="3452818078" sldId="434"/>
            <ac:spMk id="6" creationId="{A7E44CA7-CD9C-85F5-46C9-CEEF62A309AC}"/>
          </ac:spMkLst>
        </pc:spChg>
        <pc:spChg chg="add mod">
          <ac:chgData name="tariu Main" userId="7d83114226db9beb" providerId="LiveId" clId="{06362D0F-B0DA-4346-8AC2-F90F6FFA3901}" dt="2023-11-15T17:34:19.736" v="3985" actId="14100"/>
          <ac:spMkLst>
            <pc:docMk/>
            <pc:sldMk cId="3452818078" sldId="434"/>
            <ac:spMk id="7" creationId="{6DCE8A53-9F81-345E-02AF-5ADB8A541A70}"/>
          </ac:spMkLst>
        </pc:spChg>
        <pc:spChg chg="add mod">
          <ac:chgData name="tariu Main" userId="7d83114226db9beb" providerId="LiveId" clId="{06362D0F-B0DA-4346-8AC2-F90F6FFA3901}" dt="2023-11-15T17:34:47.748" v="4049" actId="1076"/>
          <ac:spMkLst>
            <pc:docMk/>
            <pc:sldMk cId="3452818078" sldId="434"/>
            <ac:spMk id="9" creationId="{1C2241E2-AA84-23E8-98F0-AA7FC41934EC}"/>
          </ac:spMkLst>
        </pc:spChg>
        <pc:spChg chg="add mod">
          <ac:chgData name="tariu Main" userId="7d83114226db9beb" providerId="LiveId" clId="{06362D0F-B0DA-4346-8AC2-F90F6FFA3901}" dt="2023-11-15T17:37:34.098" v="4078" actId="1076"/>
          <ac:spMkLst>
            <pc:docMk/>
            <pc:sldMk cId="3452818078" sldId="434"/>
            <ac:spMk id="10" creationId="{4B068AF9-1346-4FBB-5400-FCFB9688DFCB}"/>
          </ac:spMkLst>
        </pc:spChg>
        <pc:spChg chg="add mod">
          <ac:chgData name="tariu Main" userId="7d83114226db9beb" providerId="LiveId" clId="{06362D0F-B0DA-4346-8AC2-F90F6FFA3901}" dt="2023-11-15T17:37:59.288" v="4082" actId="1076"/>
          <ac:spMkLst>
            <pc:docMk/>
            <pc:sldMk cId="3452818078" sldId="434"/>
            <ac:spMk id="11" creationId="{F106B5B8-E93D-0DAC-31FD-52DC6D84D88C}"/>
          </ac:spMkLst>
        </pc:spChg>
        <pc:spChg chg="add mod">
          <ac:chgData name="tariu Main" userId="7d83114226db9beb" providerId="LiveId" clId="{06362D0F-B0DA-4346-8AC2-F90F6FFA3901}" dt="2023-11-15T17:38:28.509" v="4109" actId="1076"/>
          <ac:spMkLst>
            <pc:docMk/>
            <pc:sldMk cId="3452818078" sldId="434"/>
            <ac:spMk id="14" creationId="{1665D411-E780-4B93-55DA-FC54FA02CEF3}"/>
          </ac:spMkLst>
        </pc:spChg>
        <pc:picChg chg="add mod modCrop">
          <ac:chgData name="tariu Main" userId="7d83114226db9beb" providerId="LiveId" clId="{06362D0F-B0DA-4346-8AC2-F90F6FFA3901}" dt="2023-11-15T17:38:24.454" v="4108" actId="1076"/>
          <ac:picMkLst>
            <pc:docMk/>
            <pc:sldMk cId="3452818078" sldId="434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7:52:52.509" v="4377" actId="1076"/>
        <pc:sldMkLst>
          <pc:docMk/>
          <pc:sldMk cId="756799596" sldId="435"/>
        </pc:sldMkLst>
        <pc:spChg chg="mod">
          <ac:chgData name="tariu Main" userId="7d83114226db9beb" providerId="LiveId" clId="{06362D0F-B0DA-4346-8AC2-F90F6FFA3901}" dt="2023-11-15T17:44:48.694" v="4133" actId="20577"/>
          <ac:spMkLst>
            <pc:docMk/>
            <pc:sldMk cId="756799596" sldId="43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3" creationId="{F73DA42A-E3C3-F81B-B26B-BCE69818C6C2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4" creationId="{90852B7E-8678-124E-A88C-ECA6CDDF285B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5" creationId="{6C041A5B-D38E-2ACF-0299-1C86DB300397}"/>
          </ac:spMkLst>
        </pc:spChg>
        <pc:spChg chg="del mod">
          <ac:chgData name="tariu Main" userId="7d83114226db9beb" providerId="LiveId" clId="{06362D0F-B0DA-4346-8AC2-F90F6FFA3901}" dt="2023-11-15T17:49:06.105" v="4139" actId="478"/>
          <ac:spMkLst>
            <pc:docMk/>
            <pc:sldMk cId="756799596" sldId="435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7" creationId="{6DCE8A53-9F81-345E-02AF-5ADB8A541A70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9" creationId="{1C2241E2-AA84-23E8-98F0-AA7FC41934E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0" creationId="{4B068AF9-1346-4FBB-5400-FCFB9688DFCB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1" creationId="{F106B5B8-E93D-0DAC-31FD-52DC6D84D88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4" creationId="{1665D411-E780-4B93-55DA-FC54FA02CEF3}"/>
          </ac:spMkLst>
        </pc:spChg>
        <pc:spChg chg="add del mod">
          <ac:chgData name="tariu Main" userId="7d83114226db9beb" providerId="LiveId" clId="{06362D0F-B0DA-4346-8AC2-F90F6FFA3901}" dt="2023-11-15T17:49:02.193" v="4137" actId="478"/>
          <ac:spMkLst>
            <pc:docMk/>
            <pc:sldMk cId="756799596" sldId="435"/>
            <ac:spMk id="15" creationId="{271675C3-6BDD-A7B4-624F-CAFEE6901B1C}"/>
          </ac:spMkLst>
        </pc:spChg>
        <pc:spChg chg="add mod">
          <ac:chgData name="tariu Main" userId="7d83114226db9beb" providerId="LiveId" clId="{06362D0F-B0DA-4346-8AC2-F90F6FFA3901}" dt="2023-11-15T17:52:12.542" v="4376" actId="1076"/>
          <ac:spMkLst>
            <pc:docMk/>
            <pc:sldMk cId="756799596" sldId="435"/>
            <ac:spMk id="17" creationId="{F550FCB1-CE24-81FA-630A-B6A725FF6EE9}"/>
          </ac:spMkLst>
        </pc:spChg>
        <pc:spChg chg="add mod">
          <ac:chgData name="tariu Main" userId="7d83114226db9beb" providerId="LiveId" clId="{06362D0F-B0DA-4346-8AC2-F90F6FFA3901}" dt="2023-11-15T17:52:04.014" v="4374" actId="20577"/>
          <ac:spMkLst>
            <pc:docMk/>
            <pc:sldMk cId="756799596" sldId="435"/>
            <ac:spMk id="18" creationId="{43410FA3-C621-6816-1A18-B8C16431EBF9}"/>
          </ac:spMkLst>
        </pc:spChg>
        <pc:picChg chg="mod">
          <ac:chgData name="tariu Main" userId="7d83114226db9beb" providerId="LiveId" clId="{06362D0F-B0DA-4346-8AC2-F90F6FFA3901}" dt="2023-11-15T17:52:52.509" v="4377" actId="1076"/>
          <ac:picMkLst>
            <pc:docMk/>
            <pc:sldMk cId="756799596" sldId="435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8:22:07.837" v="4533" actId="20577"/>
        <pc:sldMkLst>
          <pc:docMk/>
          <pc:sldMk cId="1230420424" sldId="436"/>
        </pc:sldMkLst>
        <pc:spChg chg="mod">
          <ac:chgData name="tariu Main" userId="7d83114226db9beb" providerId="LiveId" clId="{06362D0F-B0DA-4346-8AC2-F90F6FFA3901}" dt="2023-11-15T18:08:24.798" v="4398" actId="20577"/>
          <ac:spMkLst>
            <pc:docMk/>
            <pc:sldMk cId="1230420424" sldId="43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22:07.837" v="4533" actId="20577"/>
          <ac:spMkLst>
            <pc:docMk/>
            <pc:sldMk cId="1230420424" sldId="43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8:13:06.446" v="4463" actId="478"/>
          <ac:spMkLst>
            <pc:docMk/>
            <pc:sldMk cId="1230420424" sldId="436"/>
            <ac:spMk id="9" creationId="{C43B61BE-1822-C18A-3F2A-7769B1458007}"/>
          </ac:spMkLst>
        </pc:spChg>
        <pc:spChg chg="add del mod">
          <ac:chgData name="tariu Main" userId="7d83114226db9beb" providerId="LiveId" clId="{06362D0F-B0DA-4346-8AC2-F90F6FFA3901}" dt="2023-11-15T18:21:33.608" v="4488"/>
          <ac:spMkLst>
            <pc:docMk/>
            <pc:sldMk cId="1230420424" sldId="436"/>
            <ac:spMk id="13" creationId="{815631C7-D312-879A-FAFA-136D3F5D6F4D}"/>
          </ac:spMkLst>
        </pc:spChg>
        <pc:spChg chg="add mod">
          <ac:chgData name="tariu Main" userId="7d83114226db9beb" providerId="LiveId" clId="{06362D0F-B0DA-4346-8AC2-F90F6FFA3901}" dt="2023-11-15T18:21:42.270" v="4489" actId="1076"/>
          <ac:spMkLst>
            <pc:docMk/>
            <pc:sldMk cId="1230420424" sldId="436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08:55.500" v="4409" actId="478"/>
          <ac:picMkLst>
            <pc:docMk/>
            <pc:sldMk cId="1230420424" sldId="43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8:08:58.172" v="4410" actId="478"/>
          <ac:picMkLst>
            <pc:docMk/>
            <pc:sldMk cId="1230420424" sldId="436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8:08:51.543" v="4408" actId="478"/>
          <ac:picMkLst>
            <pc:docMk/>
            <pc:sldMk cId="1230420424" sldId="436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7" creationId="{026FAE6D-402C-0186-A292-F9B00A775CA4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18:07.483" v="4472" actId="478"/>
          <ac:picMkLst>
            <pc:docMk/>
            <pc:sldMk cId="1230420424" sldId="436"/>
            <ac:picMk id="11" creationId="{61376BF6-744C-B3F1-47D0-09780D74294D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8:58:46.058" v="4978" actId="478"/>
        <pc:sldMkLst>
          <pc:docMk/>
          <pc:sldMk cId="1298149018" sldId="437"/>
        </pc:sldMkLst>
        <pc:spChg chg="mod">
          <ac:chgData name="tariu Main" userId="7d83114226db9beb" providerId="LiveId" clId="{06362D0F-B0DA-4346-8AC2-F90F6FFA3901}" dt="2023-11-15T18:30:30.287" v="4642" actId="20577"/>
          <ac:spMkLst>
            <pc:docMk/>
            <pc:sldMk cId="1298149018" sldId="437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8:56:41.888" v="4973" actId="14100"/>
          <ac:spMkLst>
            <pc:docMk/>
            <pc:sldMk cId="1298149018" sldId="437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8:22:36.650" v="4535" actId="478"/>
          <ac:spMkLst>
            <pc:docMk/>
            <pc:sldMk cId="1298149018" sldId="437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8:44:04.683" v="4647" actId="1076"/>
          <ac:picMkLst>
            <pc:docMk/>
            <pc:sldMk cId="1298149018" sldId="437"/>
            <ac:picMk id="5" creationId="{7A755175-B573-DC41-E9D1-3B4394A63176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22:38.483" v="4536" actId="478"/>
          <ac:picMkLst>
            <pc:docMk/>
            <pc:sldMk cId="1298149018" sldId="437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58:46.058" v="4978" actId="478"/>
          <ac:picMkLst>
            <pc:docMk/>
            <pc:sldMk cId="1298149018" sldId="437"/>
            <ac:picMk id="11" creationId="{0DCEAF74-E860-9044-D530-ECB7E6EC4E04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12" creationId="{8846FA5F-1AF5-D31E-77FE-4201B6C464A1}"/>
          </ac:picMkLst>
        </pc:picChg>
      </pc:sldChg>
      <pc:sldChg chg="modSp add mod">
        <pc:chgData name="tariu Main" userId="7d83114226db9beb" providerId="LiveId" clId="{06362D0F-B0DA-4346-8AC2-F90F6FFA3901}" dt="2023-11-15T18:50:11.696" v="4858" actId="20577"/>
        <pc:sldMkLst>
          <pc:docMk/>
          <pc:sldMk cId="4128883464" sldId="438"/>
        </pc:sldMkLst>
        <pc:spChg chg="mod">
          <ac:chgData name="tariu Main" userId="7d83114226db9beb" providerId="LiveId" clId="{06362D0F-B0DA-4346-8AC2-F90F6FFA3901}" dt="2023-11-15T18:50:11.696" v="4858" actId="20577"/>
          <ac:spMkLst>
            <pc:docMk/>
            <pc:sldMk cId="4128883464" sldId="438"/>
            <ac:spMk id="4" creationId="{9136E9C1-4F40-4B3C-CD7A-77A2E0E7C511}"/>
          </ac:spMkLst>
        </pc:spChg>
      </pc:sldChg>
      <pc:sldChg chg="delSp modSp add mod">
        <pc:chgData name="tariu Main" userId="7d83114226db9beb" providerId="LiveId" clId="{06362D0F-B0DA-4346-8AC2-F90F6FFA3901}" dt="2023-11-15T18:46:45.815" v="4669"/>
        <pc:sldMkLst>
          <pc:docMk/>
          <pc:sldMk cId="3845065503" sldId="439"/>
        </pc:sldMkLst>
        <pc:spChg chg="mod">
          <ac:chgData name="tariu Main" userId="7d83114226db9beb" providerId="LiveId" clId="{06362D0F-B0DA-4346-8AC2-F90F6FFA3901}" dt="2023-11-15T18:44:22.229" v="4656" actId="20577"/>
          <ac:spMkLst>
            <pc:docMk/>
            <pc:sldMk cId="3845065503" sldId="439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46:45.815" v="4669"/>
          <ac:spMkLst>
            <pc:docMk/>
            <pc:sldMk cId="3845065503" sldId="439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8:44:27.011" v="4657" actId="478"/>
          <ac:spMkLst>
            <pc:docMk/>
            <pc:sldMk cId="3845065503" sldId="439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9:00:36.249" v="5047" actId="1076"/>
        <pc:sldMkLst>
          <pc:docMk/>
          <pc:sldMk cId="3253747068" sldId="440"/>
        </pc:sldMkLst>
        <pc:spChg chg="mod">
          <ac:chgData name="tariu Main" userId="7d83114226db9beb" providerId="LiveId" clId="{06362D0F-B0DA-4346-8AC2-F90F6FFA3901}" dt="2023-11-15T19:00:07.188" v="4992" actId="14100"/>
          <ac:spMkLst>
            <pc:docMk/>
            <pc:sldMk cId="3253747068" sldId="440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00:36.249" v="5047" actId="1076"/>
          <ac:spMkLst>
            <pc:docMk/>
            <pc:sldMk cId="3253747068" sldId="440"/>
            <ac:spMk id="12" creationId="{E23FAA44-E057-7823-060C-1C7DE5D621D0}"/>
          </ac:spMkLst>
        </pc:spChg>
        <pc:picChg chg="mod">
          <ac:chgData name="tariu Main" userId="7d83114226db9beb" providerId="LiveId" clId="{06362D0F-B0DA-4346-8AC2-F90F6FFA3901}" dt="2023-11-15T18:59:04.852" v="4984" actId="1076"/>
          <ac:picMkLst>
            <pc:docMk/>
            <pc:sldMk cId="3253747068" sldId="440"/>
            <ac:picMk id="11" creationId="{0DCEAF74-E860-9044-D530-ECB7E6EC4E04}"/>
          </ac:picMkLst>
        </pc:picChg>
        <pc:inkChg chg="add del">
          <ac:chgData name="tariu Main" userId="7d83114226db9beb" providerId="LiveId" clId="{06362D0F-B0DA-4346-8AC2-F90F6FFA3901}" dt="2023-11-15T18:59:41.124" v="4988" actId="9405"/>
          <ac:inkMkLst>
            <pc:docMk/>
            <pc:sldMk cId="3253747068" sldId="440"/>
            <ac:inkMk id="3" creationId="{10C43CFB-CE79-94BC-CFBC-82F8C5804C76}"/>
          </ac:inkMkLst>
        </pc:inkChg>
        <pc:inkChg chg="add del">
          <ac:chgData name="tariu Main" userId="7d83114226db9beb" providerId="LiveId" clId="{06362D0F-B0DA-4346-8AC2-F90F6FFA3901}" dt="2023-11-15T18:59:40.674" v="4987" actId="9405"/>
          <ac:inkMkLst>
            <pc:docMk/>
            <pc:sldMk cId="3253747068" sldId="440"/>
            <ac:inkMk id="7" creationId="{1F80C353-340F-9298-EF90-4D806F16A87F}"/>
          </ac:inkMkLst>
        </pc:inkChg>
        <pc:inkChg chg="add">
          <ac:chgData name="tariu Main" userId="7d83114226db9beb" providerId="LiveId" clId="{06362D0F-B0DA-4346-8AC2-F90F6FFA3901}" dt="2023-11-15T18:59:45.512" v="4989" actId="9405"/>
          <ac:inkMkLst>
            <pc:docMk/>
            <pc:sldMk cId="3253747068" sldId="440"/>
            <ac:inkMk id="9" creationId="{60C5CA03-0CD1-13F7-3A78-E9D3C35EB768}"/>
          </ac:inkMkLst>
        </pc:inkChg>
        <pc:inkChg chg="add del">
          <ac:chgData name="tariu Main" userId="7d83114226db9beb" providerId="LiveId" clId="{06362D0F-B0DA-4346-8AC2-F90F6FFA3901}" dt="2023-11-15T18:59:52.549" v="4991" actId="9405"/>
          <ac:inkMkLst>
            <pc:docMk/>
            <pc:sldMk cId="3253747068" sldId="440"/>
            <ac:inkMk id="10" creationId="{B5164C88-0912-DB5C-B72A-993E3E2EF56F}"/>
          </ac:inkMkLst>
        </pc:inkChg>
      </pc:sldChg>
      <pc:sldChg chg="addSp delSp modSp add mod">
        <pc:chgData name="tariu Main" userId="7d83114226db9beb" providerId="LiveId" clId="{06362D0F-B0DA-4346-8AC2-F90F6FFA3901}" dt="2023-11-15T19:06:58.094" v="5407" actId="20577"/>
        <pc:sldMkLst>
          <pc:docMk/>
          <pc:sldMk cId="592780058" sldId="441"/>
        </pc:sldMkLst>
        <pc:spChg chg="mod">
          <ac:chgData name="tariu Main" userId="7d83114226db9beb" providerId="LiveId" clId="{06362D0F-B0DA-4346-8AC2-F90F6FFA3901}" dt="2023-11-15T19:02:36.709" v="5094" actId="20577"/>
          <ac:spMkLst>
            <pc:docMk/>
            <pc:sldMk cId="592780058" sldId="44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6:58.094" v="5407" actId="20577"/>
          <ac:spMkLst>
            <pc:docMk/>
            <pc:sldMk cId="592780058" sldId="441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04:05.063" v="5231" actId="478"/>
          <ac:spMkLst>
            <pc:docMk/>
            <pc:sldMk cId="592780058" sldId="441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9:04:09.620" v="5235" actId="1076"/>
          <ac:picMkLst>
            <pc:docMk/>
            <pc:sldMk cId="592780058" sldId="441"/>
            <ac:picMk id="3" creationId="{2777245B-71A5-5724-2153-0C1B47769CE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2" creationId="{8846FA5F-1AF5-D31E-77FE-4201B6C464A1}"/>
          </ac:picMkLst>
        </pc:picChg>
      </pc:sldChg>
      <pc:sldChg chg="addSp modSp add mod">
        <pc:chgData name="tariu Main" userId="7d83114226db9beb" providerId="LiveId" clId="{06362D0F-B0DA-4346-8AC2-F90F6FFA3901}" dt="2023-11-15T19:09:09.225" v="5416" actId="1076"/>
        <pc:sldMkLst>
          <pc:docMk/>
          <pc:sldMk cId="1323020009" sldId="442"/>
        </pc:sldMkLst>
        <pc:spChg chg="mod">
          <ac:chgData name="tariu Main" userId="7d83114226db9beb" providerId="LiveId" clId="{06362D0F-B0DA-4346-8AC2-F90F6FFA3901}" dt="2023-11-15T19:07:09.221" v="5410" actId="20577"/>
          <ac:spMkLst>
            <pc:docMk/>
            <pc:sldMk cId="1323020009" sldId="442"/>
            <ac:spMk id="4" creationId="{9136E9C1-4F40-4B3C-CD7A-77A2E0E7C511}"/>
          </ac:spMkLst>
        </pc:spChg>
        <pc:picChg chg="mod">
          <ac:chgData name="tariu Main" userId="7d83114226db9beb" providerId="LiveId" clId="{06362D0F-B0DA-4346-8AC2-F90F6FFA3901}" dt="2023-11-15T19:09:09.225" v="5416" actId="1076"/>
          <ac:picMkLst>
            <pc:docMk/>
            <pc:sldMk cId="1323020009" sldId="442"/>
            <ac:picMk id="3" creationId="{2777245B-71A5-5724-2153-0C1B47769CE5}"/>
          </ac:picMkLst>
        </pc:picChg>
        <pc:picChg chg="add mod">
          <ac:chgData name="tariu Main" userId="7d83114226db9beb" providerId="LiveId" clId="{06362D0F-B0DA-4346-8AC2-F90F6FFA3901}" dt="2023-11-15T19:09:04.386" v="5415" actId="1076"/>
          <ac:picMkLst>
            <pc:docMk/>
            <pc:sldMk cId="1323020009" sldId="442"/>
            <ac:picMk id="6" creationId="{6FDAFA38-7F1F-EAB3-976A-CA1257B3C1EC}"/>
          </ac:picMkLst>
        </pc:picChg>
      </pc:sldChg>
      <pc:sldChg chg="addSp delSp modSp add mod">
        <pc:chgData name="tariu Main" userId="7d83114226db9beb" providerId="LiveId" clId="{06362D0F-B0DA-4346-8AC2-F90F6FFA3901}" dt="2023-11-15T19:12:49.022" v="5552" actId="1076"/>
        <pc:sldMkLst>
          <pc:docMk/>
          <pc:sldMk cId="3392275721" sldId="443"/>
        </pc:sldMkLst>
        <pc:spChg chg="mod">
          <ac:chgData name="tariu Main" userId="7d83114226db9beb" providerId="LiveId" clId="{06362D0F-B0DA-4346-8AC2-F90F6FFA3901}" dt="2023-11-15T19:09:50.721" v="5431"/>
          <ac:spMkLst>
            <pc:docMk/>
            <pc:sldMk cId="3392275721" sldId="44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9:55.214" v="5440" actId="20577"/>
          <ac:spMkLst>
            <pc:docMk/>
            <pc:sldMk cId="3392275721" sldId="443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12:49.022" v="5552" actId="1076"/>
          <ac:spMkLst>
            <pc:docMk/>
            <pc:sldMk cId="3392275721" sldId="443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9:12:43.874" v="5551" actId="478"/>
          <ac:spMkLst>
            <pc:docMk/>
            <pc:sldMk cId="3392275721" sldId="443"/>
            <ac:spMk id="12" creationId="{E23FAA44-E057-7823-060C-1C7DE5D621D0}"/>
          </ac:spMkLst>
        </pc:spChg>
        <pc:picChg chg="del">
          <ac:chgData name="tariu Main" userId="7d83114226db9beb" providerId="LiveId" clId="{06362D0F-B0DA-4346-8AC2-F90F6FFA3901}" dt="2023-11-15T19:11:19.019" v="5444" actId="478"/>
          <ac:picMkLst>
            <pc:docMk/>
            <pc:sldMk cId="3392275721" sldId="443"/>
            <ac:picMk id="5" creationId="{7A755175-B573-DC41-E9D1-3B4394A63176}"/>
          </ac:picMkLst>
        </pc:picChg>
        <pc:picChg chg="add mod">
          <ac:chgData name="tariu Main" userId="7d83114226db9beb" providerId="LiveId" clId="{06362D0F-B0DA-4346-8AC2-F90F6FFA3901}" dt="2023-11-15T19:11:28.835" v="5446" actId="14100"/>
          <ac:picMkLst>
            <pc:docMk/>
            <pc:sldMk cId="3392275721" sldId="443"/>
            <ac:picMk id="7" creationId="{8E11F5CE-D415-1B79-19D5-578BA1C7F3F3}"/>
          </ac:picMkLst>
        </pc:picChg>
        <pc:picChg chg="del">
          <ac:chgData name="tariu Main" userId="7d83114226db9beb" providerId="LiveId" clId="{06362D0F-B0DA-4346-8AC2-F90F6FFA3901}" dt="2023-11-15T19:10:40.304" v="5441" actId="478"/>
          <ac:picMkLst>
            <pc:docMk/>
            <pc:sldMk cId="3392275721" sldId="443"/>
            <ac:picMk id="11" creationId="{0DCEAF74-E860-9044-D530-ECB7E6EC4E04}"/>
          </ac:picMkLst>
        </pc:picChg>
        <pc:inkChg chg="del">
          <ac:chgData name="tariu Main" userId="7d83114226db9beb" providerId="LiveId" clId="{06362D0F-B0DA-4346-8AC2-F90F6FFA3901}" dt="2023-11-15T19:10:42.213" v="5442" actId="478"/>
          <ac:inkMkLst>
            <pc:docMk/>
            <pc:sldMk cId="3392275721" sldId="443"/>
            <ac:inkMk id="9" creationId="{60C5CA03-0CD1-13F7-3A78-E9D3C35EB768}"/>
          </ac:inkMkLst>
        </pc:inkChg>
      </pc:sldChg>
      <pc:sldChg chg="delSp modSp add mod">
        <pc:chgData name="tariu Main" userId="7d83114226db9beb" providerId="LiveId" clId="{06362D0F-B0DA-4346-8AC2-F90F6FFA3901}" dt="2023-11-15T19:14:55.771" v="5829" actId="20577"/>
        <pc:sldMkLst>
          <pc:docMk/>
          <pc:sldMk cId="3231622267" sldId="444"/>
        </pc:sldMkLst>
        <pc:spChg chg="mod">
          <ac:chgData name="tariu Main" userId="7d83114226db9beb" providerId="LiveId" clId="{06362D0F-B0DA-4346-8AC2-F90F6FFA3901}" dt="2023-11-15T19:13:14.448" v="5585" actId="20577"/>
          <ac:spMkLst>
            <pc:docMk/>
            <pc:sldMk cId="3231622267" sldId="444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4:55.771" v="5829" actId="20577"/>
          <ac:spMkLst>
            <pc:docMk/>
            <pc:sldMk cId="3231622267" sldId="444"/>
            <ac:spMk id="4" creationId="{9136E9C1-4F40-4B3C-CD7A-77A2E0E7C511}"/>
          </ac:spMkLst>
        </pc:spChg>
        <pc:picChg chg="del">
          <ac:chgData name="tariu Main" userId="7d83114226db9beb" providerId="LiveId" clId="{06362D0F-B0DA-4346-8AC2-F90F6FFA3901}" dt="2023-11-15T19:14:21.632" v="5746" actId="478"/>
          <ac:picMkLst>
            <pc:docMk/>
            <pc:sldMk cId="3231622267" sldId="444"/>
            <ac:picMk id="3" creationId="{2777245B-71A5-5724-2153-0C1B47769CE5}"/>
          </ac:picMkLst>
        </pc:picChg>
      </pc:sldChg>
      <pc:sldChg chg="addSp delSp modSp add mod">
        <pc:chgData name="tariu Main" userId="7d83114226db9beb" providerId="LiveId" clId="{06362D0F-B0DA-4346-8AC2-F90F6FFA3901}" dt="2023-11-15T19:27:25.816" v="6443" actId="20577"/>
        <pc:sldMkLst>
          <pc:docMk/>
          <pc:sldMk cId="1035770831" sldId="445"/>
        </pc:sldMkLst>
        <pc:spChg chg="mod">
          <ac:chgData name="tariu Main" userId="7d83114226db9beb" providerId="LiveId" clId="{06362D0F-B0DA-4346-8AC2-F90F6FFA3901}" dt="2023-11-15T19:27:25.816" v="6443" actId="20577"/>
          <ac:spMkLst>
            <pc:docMk/>
            <pc:sldMk cId="1035770831" sldId="445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5:23.221" v="5840" actId="20577"/>
          <ac:spMkLst>
            <pc:docMk/>
            <pc:sldMk cId="1035770831" sldId="445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21:32.621" v="6052" actId="20577"/>
          <ac:spMkLst>
            <pc:docMk/>
            <pc:sldMk cId="1035770831" sldId="445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21:48.969" v="6068" actId="1076"/>
          <ac:spMkLst>
            <pc:docMk/>
            <pc:sldMk cId="1035770831" sldId="445"/>
            <ac:spMk id="9" creationId="{F5AD5484-47F2-6ECA-DE0C-8A75D2971E02}"/>
          </ac:spMkLst>
        </pc:spChg>
        <pc:picChg chg="add mod modCrop">
          <ac:chgData name="tariu Main" userId="7d83114226db9beb" providerId="LiveId" clId="{06362D0F-B0DA-4346-8AC2-F90F6FFA3901}" dt="2023-11-15T19:16:20.324" v="5848" actId="1076"/>
          <ac:picMkLst>
            <pc:docMk/>
            <pc:sldMk cId="1035770831" sldId="445"/>
            <ac:picMk id="5" creationId="{C4CD8EDC-E2EB-40E3-C92B-2CC571DAA2AC}"/>
          </ac:picMkLst>
        </pc:picChg>
        <pc:picChg chg="del">
          <ac:chgData name="tariu Main" userId="7d83114226db9beb" providerId="LiveId" clId="{06362D0F-B0DA-4346-8AC2-F90F6FFA3901}" dt="2023-11-15T19:16:02.478" v="5842" actId="478"/>
          <ac:picMkLst>
            <pc:docMk/>
            <pc:sldMk cId="1035770831" sldId="445"/>
            <ac:picMk id="7" creationId="{8E11F5CE-D415-1B79-19D5-578BA1C7F3F3}"/>
          </ac:picMkLst>
        </pc:picChg>
      </pc:sldChg>
      <pc:sldChg chg="addSp modSp add mod">
        <pc:chgData name="tariu Main" userId="7d83114226db9beb" providerId="LiveId" clId="{06362D0F-B0DA-4346-8AC2-F90F6FFA3901}" dt="2023-11-15T19:27:34.124" v="6461" actId="20577"/>
        <pc:sldMkLst>
          <pc:docMk/>
          <pc:sldMk cId="3170616864" sldId="446"/>
        </pc:sldMkLst>
        <pc:spChg chg="mod">
          <ac:chgData name="tariu Main" userId="7d83114226db9beb" providerId="LiveId" clId="{06362D0F-B0DA-4346-8AC2-F90F6FFA3901}" dt="2023-11-15T19:27:34.124" v="6461" actId="20577"/>
          <ac:spMkLst>
            <pc:docMk/>
            <pc:sldMk cId="3170616864" sldId="44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26:03.120" v="6423" actId="207"/>
          <ac:spMkLst>
            <pc:docMk/>
            <pc:sldMk cId="3170616864" sldId="446"/>
            <ac:spMk id="6" creationId="{ADCEF96E-133B-71DA-36F0-E8CD30B95757}"/>
          </ac:spMkLst>
        </pc:spChg>
        <pc:inkChg chg="add">
          <ac:chgData name="tariu Main" userId="7d83114226db9beb" providerId="LiveId" clId="{06362D0F-B0DA-4346-8AC2-F90F6FFA3901}" dt="2023-11-15T19:24:28.787" v="6261" actId="9405"/>
          <ac:inkMkLst>
            <pc:docMk/>
            <pc:sldMk cId="3170616864" sldId="446"/>
            <ac:inkMk id="3" creationId="{6FA0EADB-DC19-592C-8AB1-54FAAEA55DFA}"/>
          </ac:inkMkLst>
        </pc:inkChg>
      </pc:sldChg>
      <pc:sldChg chg="addSp delSp modSp add mod">
        <pc:chgData name="tariu Main" userId="7d83114226db9beb" providerId="LiveId" clId="{06362D0F-B0DA-4346-8AC2-F90F6FFA3901}" dt="2023-11-15T19:34:56.241" v="6750" actId="1076"/>
        <pc:sldMkLst>
          <pc:docMk/>
          <pc:sldMk cId="3281944115" sldId="447"/>
        </pc:sldMkLst>
        <pc:spChg chg="mod">
          <ac:chgData name="tariu Main" userId="7d83114226db9beb" providerId="LiveId" clId="{06362D0F-B0DA-4346-8AC2-F90F6FFA3901}" dt="2023-11-15T19:28:56.608" v="6485" actId="20577"/>
          <ac:spMkLst>
            <pc:docMk/>
            <pc:sldMk cId="3281944115" sldId="447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9:34:27.854" v="6710" actId="1076"/>
          <ac:spMkLst>
            <pc:docMk/>
            <pc:sldMk cId="3281944115" sldId="447"/>
            <ac:spMk id="3" creationId="{5FE904FB-AFEF-988B-B833-0856B9FC8B49}"/>
          </ac:spMkLst>
        </pc:spChg>
        <pc:spChg chg="add mod">
          <ac:chgData name="tariu Main" userId="7d83114226db9beb" providerId="LiveId" clId="{06362D0F-B0DA-4346-8AC2-F90F6FFA3901}" dt="2023-11-15T19:34:56.241" v="6750" actId="1076"/>
          <ac:spMkLst>
            <pc:docMk/>
            <pc:sldMk cId="3281944115" sldId="447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0" creationId="{4B068AF9-1346-4FBB-5400-FCFB9688DFCB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1" creationId="{F106B5B8-E93D-0DAC-31FD-52DC6D84D88C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4" creationId="{1665D411-E780-4B93-55DA-FC54FA02CEF3}"/>
          </ac:spMkLst>
        </pc:spChg>
        <pc:spChg chg="del">
          <ac:chgData name="tariu Main" userId="7d83114226db9beb" providerId="LiveId" clId="{06362D0F-B0DA-4346-8AC2-F90F6FFA3901}" dt="2023-11-15T19:33:27.678" v="6610" actId="478"/>
          <ac:spMkLst>
            <pc:docMk/>
            <pc:sldMk cId="3281944115" sldId="447"/>
            <ac:spMk id="17" creationId="{F550FCB1-CE24-81FA-630A-B6A725FF6EE9}"/>
          </ac:spMkLst>
        </pc:spChg>
        <pc:spChg chg="mod">
          <ac:chgData name="tariu Main" userId="7d83114226db9beb" providerId="LiveId" clId="{06362D0F-B0DA-4346-8AC2-F90F6FFA3901}" dt="2023-11-15T19:34:51.321" v="6749" actId="20577"/>
          <ac:spMkLst>
            <pc:docMk/>
            <pc:sldMk cId="3281944115" sldId="447"/>
            <ac:spMk id="18" creationId="{43410FA3-C621-6816-1A18-B8C16431EBF9}"/>
          </ac:spMkLst>
        </pc:spChg>
        <pc:picChg chg="del">
          <ac:chgData name="tariu Main" userId="7d83114226db9beb" providerId="LiveId" clId="{06362D0F-B0DA-4346-8AC2-F90F6FFA3901}" dt="2023-11-15T19:33:25.394" v="6609" actId="478"/>
          <ac:picMkLst>
            <pc:docMk/>
            <pc:sldMk cId="3281944115" sldId="447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9:39:27.669" v="6788" actId="1076"/>
        <pc:sldMkLst>
          <pc:docMk/>
          <pc:sldMk cId="226801917" sldId="448"/>
        </pc:sldMkLst>
        <pc:spChg chg="del mod">
          <ac:chgData name="tariu Main" userId="7d83114226db9beb" providerId="LiveId" clId="{06362D0F-B0DA-4346-8AC2-F90F6FFA3901}" dt="2023-11-15T19:35:50.855" v="6755" actId="478"/>
          <ac:spMkLst>
            <pc:docMk/>
            <pc:sldMk cId="226801917" sldId="448"/>
            <ac:spMk id="3" creationId="{5FE904FB-AFEF-988B-B833-0856B9FC8B49}"/>
          </ac:spMkLst>
        </pc:spChg>
        <pc:spChg chg="mod">
          <ac:chgData name="tariu Main" userId="7d83114226db9beb" providerId="LiveId" clId="{06362D0F-B0DA-4346-8AC2-F90F6FFA3901}" dt="2023-11-15T19:35:54.038" v="6756" actId="1076"/>
          <ac:spMkLst>
            <pc:docMk/>
            <pc:sldMk cId="226801917" sldId="448"/>
            <ac:spMk id="4" creationId="{88CD2EAA-5B50-7A58-5048-B3B594825538}"/>
          </ac:spMkLst>
        </pc:spChg>
        <pc:spChg chg="del mod topLvl">
          <ac:chgData name="tariu Main" userId="7d83114226db9beb" providerId="LiveId" clId="{06362D0F-B0DA-4346-8AC2-F90F6FFA3901}" dt="2023-11-15T19:37:29.199" v="6773" actId="478"/>
          <ac:spMkLst>
            <pc:docMk/>
            <pc:sldMk cId="226801917" sldId="448"/>
            <ac:spMk id="9" creationId="{A0364922-B29F-72B3-60C3-2EB12E930F56}"/>
          </ac:spMkLst>
        </pc:spChg>
        <pc:spChg chg="add del">
          <ac:chgData name="tariu Main" userId="7d83114226db9beb" providerId="LiveId" clId="{06362D0F-B0DA-4346-8AC2-F90F6FFA3901}" dt="2023-11-15T19:38:37.306" v="6780" actId="34124"/>
          <ac:spMkLst>
            <pc:docMk/>
            <pc:sldMk cId="226801917" sldId="448"/>
            <ac:spMk id="10" creationId="{33499E91-CBD4-414D-82FD-3DE33AE4B5CC}"/>
          </ac:spMkLst>
        </pc:spChg>
        <pc:spChg chg="del mod topLvl">
          <ac:chgData name="tariu Main" userId="7d83114226db9beb" providerId="LiveId" clId="{06362D0F-B0DA-4346-8AC2-F90F6FFA3901}" dt="2023-11-15T19:37:12.176" v="6762" actId="478"/>
          <ac:spMkLst>
            <pc:docMk/>
            <pc:sldMk cId="226801917" sldId="448"/>
            <ac:spMk id="10" creationId="{BD931884-C330-DDE5-FCE0-3C4B97CA6396}"/>
          </ac:spMkLst>
        </pc:spChg>
        <pc:spChg chg="mod">
          <ac:chgData name="tariu Main" userId="7d83114226db9beb" providerId="LiveId" clId="{06362D0F-B0DA-4346-8AC2-F90F6FFA3901}" dt="2023-11-15T19:35:45.130" v="6753" actId="20577"/>
          <ac:spMkLst>
            <pc:docMk/>
            <pc:sldMk cId="226801917" sldId="448"/>
            <ac:spMk id="18" creationId="{43410FA3-C621-6816-1A18-B8C16431EBF9}"/>
          </ac:spMkLst>
        </pc:spChg>
        <pc:grpChg chg="add del mod">
          <ac:chgData name="tariu Main" userId="7d83114226db9beb" providerId="LiveId" clId="{06362D0F-B0DA-4346-8AC2-F90F6FFA3901}" dt="2023-11-15T19:37:12.176" v="6762" actId="478"/>
          <ac:grpSpMkLst>
            <pc:docMk/>
            <pc:sldMk cId="226801917" sldId="448"/>
            <ac:grpSpMk id="7" creationId="{5E799045-F06B-E7B8-9251-517A9694CF68}"/>
          </ac:grpSpMkLst>
        </pc:grpChg>
        <pc:picChg chg="add mod">
          <ac:chgData name="tariu Main" userId="7d83114226db9beb" providerId="LiveId" clId="{06362D0F-B0DA-4346-8AC2-F90F6FFA3901}" dt="2023-11-15T19:39:27.669" v="6788" actId="1076"/>
          <ac:picMkLst>
            <pc:docMk/>
            <pc:sldMk cId="226801917" sldId="448"/>
            <ac:picMk id="6" creationId="{8120FEF7-13D1-5588-4F92-5D0326754764}"/>
          </ac:picMkLst>
        </pc:picChg>
        <pc:inkChg chg="add del mod">
          <ac:chgData name="tariu Main" userId="7d83114226db9beb" providerId="LiveId" clId="{06362D0F-B0DA-4346-8AC2-F90F6FFA3901}" dt="2023-11-15T19:38:57.564" v="6784" actId="478"/>
          <ac:inkMkLst>
            <pc:docMk/>
            <pc:sldMk cId="226801917" sldId="448"/>
            <ac:inkMk id="3" creationId="{98E35FF2-E8B6-4EDF-A4EC-4D444D470148}"/>
          </ac:inkMkLst>
        </pc:inkChg>
        <pc:inkChg chg="add del">
          <ac:chgData name="tariu Main" userId="7d83114226db9beb" providerId="LiveId" clId="{06362D0F-B0DA-4346-8AC2-F90F6FFA3901}" dt="2023-11-15T19:38:00.263" v="6775" actId="9405"/>
          <ac:inkMkLst>
            <pc:docMk/>
            <pc:sldMk cId="226801917" sldId="448"/>
            <ac:inkMk id="11" creationId="{B2A19F31-5CCD-AC24-E268-D1AD1AC7701F}"/>
          </ac:inkMkLst>
        </pc:inkChg>
        <pc:inkChg chg="add del">
          <ac:chgData name="tariu Main" userId="7d83114226db9beb" providerId="LiveId" clId="{06362D0F-B0DA-4346-8AC2-F90F6FFA3901}" dt="2023-11-15T19:38:10.507" v="6777" actId="9405"/>
          <ac:inkMkLst>
            <pc:docMk/>
            <pc:sldMk cId="226801917" sldId="448"/>
            <ac:inkMk id="12" creationId="{7425120D-28F6-06C8-C19E-C0F0C3DF3CDD}"/>
          </ac:inkMkLst>
        </pc:inkChg>
        <pc:inkChg chg="add del">
          <ac:chgData name="tariu Main" userId="7d83114226db9beb" providerId="LiveId" clId="{06362D0F-B0DA-4346-8AC2-F90F6FFA3901}" dt="2023-11-15T19:38:34.597" v="6779" actId="34122"/>
          <ac:inkMkLst>
            <pc:docMk/>
            <pc:sldMk cId="226801917" sldId="448"/>
            <ac:inkMk id="13" creationId="{03AC864C-75FB-9AE7-561B-F4EB75413FEA}"/>
          </ac:inkMkLst>
        </pc:inkChg>
        <pc:inkChg chg="add del">
          <ac:chgData name="tariu Main" userId="7d83114226db9beb" providerId="LiveId" clId="{06362D0F-B0DA-4346-8AC2-F90F6FFA3901}" dt="2023-11-15T19:38:54.758" v="6783" actId="478"/>
          <ac:inkMkLst>
            <pc:docMk/>
            <pc:sldMk cId="226801917" sldId="448"/>
            <ac:inkMk id="14" creationId="{7ABCE78F-A326-A195-7BA0-B8F3FB2ABB25}"/>
          </ac:inkMkLst>
        </pc:inkChg>
        <pc:inkChg chg="add mod">
          <ac:chgData name="tariu Main" userId="7d83114226db9beb" providerId="LiveId" clId="{06362D0F-B0DA-4346-8AC2-F90F6FFA3901}" dt="2023-11-15T19:39:27.669" v="6788" actId="1076"/>
          <ac:inkMkLst>
            <pc:docMk/>
            <pc:sldMk cId="226801917" sldId="448"/>
            <ac:inkMk id="15" creationId="{6E79EC14-3897-4FCC-0CEB-E3AE8BFC3455}"/>
          </ac:inkMkLst>
        </pc:inkChg>
      </pc:sldChg>
      <pc:sldChg chg="addSp delSp modSp add mod">
        <pc:chgData name="tariu Main" userId="7d83114226db9beb" providerId="LiveId" clId="{06362D0F-B0DA-4346-8AC2-F90F6FFA3901}" dt="2023-11-15T19:40:46.720" v="6795" actId="1076"/>
        <pc:sldMkLst>
          <pc:docMk/>
          <pc:sldMk cId="3917877238" sldId="449"/>
        </pc:sldMkLst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3" creationId="{5FE904FB-AFEF-988B-B833-0856B9FC8B49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18" creationId="{43410FA3-C621-6816-1A18-B8C16431EBF9}"/>
          </ac:spMkLst>
        </pc:spChg>
        <pc:picChg chg="add mod">
          <ac:chgData name="tariu Main" userId="7d83114226db9beb" providerId="LiveId" clId="{06362D0F-B0DA-4346-8AC2-F90F6FFA3901}" dt="2023-11-15T19:40:46.720" v="6795" actId="1076"/>
          <ac:picMkLst>
            <pc:docMk/>
            <pc:sldMk cId="3917877238" sldId="449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45:46.807" v="6802" actId="1076"/>
        <pc:sldMkLst>
          <pc:docMk/>
          <pc:sldMk cId="1548269287" sldId="450"/>
        </pc:sldMkLst>
        <pc:picChg chg="add mod">
          <ac:chgData name="tariu Main" userId="7d83114226db9beb" providerId="LiveId" clId="{06362D0F-B0DA-4346-8AC2-F90F6FFA3901}" dt="2023-11-15T19:45:46.807" v="6802" actId="1076"/>
          <ac:picMkLst>
            <pc:docMk/>
            <pc:sldMk cId="1548269287" sldId="450"/>
            <ac:picMk id="4" creationId="{A0BE06A8-5852-70CF-3097-BCD405ECED34}"/>
          </ac:picMkLst>
        </pc:picChg>
        <pc:picChg chg="del">
          <ac:chgData name="tariu Main" userId="7d83114226db9beb" providerId="LiveId" clId="{06362D0F-B0DA-4346-8AC2-F90F6FFA3901}" dt="2023-11-15T19:44:14.637" v="6797" actId="478"/>
          <ac:picMkLst>
            <pc:docMk/>
            <pc:sldMk cId="1548269287" sldId="450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54:52.931" v="7092" actId="1076"/>
        <pc:sldMkLst>
          <pc:docMk/>
          <pc:sldMk cId="4037840183" sldId="451"/>
        </pc:sldMkLst>
        <pc:spChg chg="mod">
          <ac:chgData name="tariu Main" userId="7d83114226db9beb" providerId="LiveId" clId="{06362D0F-B0DA-4346-8AC2-F90F6FFA3901}" dt="2023-11-15T19:46:10.379" v="6835" actId="20577"/>
          <ac:spMkLst>
            <pc:docMk/>
            <pc:sldMk cId="4037840183" sldId="45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54:29.930" v="7084" actId="20577"/>
          <ac:spMkLst>
            <pc:docMk/>
            <pc:sldMk cId="4037840183" sldId="451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9:54:52.931" v="7092" actId="1076"/>
          <ac:spMkLst>
            <pc:docMk/>
            <pc:sldMk cId="4037840183" sldId="451"/>
            <ac:spMk id="5" creationId="{B12737BE-49DE-B753-CCB7-404CB2B3F338}"/>
          </ac:spMkLst>
        </pc:spChg>
        <pc:picChg chg="add mod modCrop">
          <ac:chgData name="tariu Main" userId="7d83114226db9beb" providerId="LiveId" clId="{06362D0F-B0DA-4346-8AC2-F90F6FFA3901}" dt="2023-11-15T19:54:50.188" v="7091" actId="1076"/>
          <ac:picMkLst>
            <pc:docMk/>
            <pc:sldMk cId="4037840183" sldId="451"/>
            <ac:picMk id="3" creationId="{E45DA851-F192-B7CC-13AA-031E73AAE291}"/>
          </ac:picMkLst>
        </pc:picChg>
        <pc:picChg chg="add del mod">
          <ac:chgData name="tariu Main" userId="7d83114226db9beb" providerId="LiveId" clId="{06362D0F-B0DA-4346-8AC2-F90F6FFA3901}" dt="2023-11-15T19:54:20.061" v="7080"/>
          <ac:picMkLst>
            <pc:docMk/>
            <pc:sldMk cId="4037840183" sldId="451"/>
            <ac:picMk id="6" creationId="{0B024944-2974-D9D1-3653-20EF06BD7128}"/>
          </ac:picMkLst>
        </pc:picChg>
        <pc:picChg chg="add mod">
          <ac:chgData name="tariu Main" userId="7d83114226db9beb" providerId="LiveId" clId="{06362D0F-B0DA-4346-8AC2-F90F6FFA3901}" dt="2023-11-15T19:54:38.691" v="7088" actId="1076"/>
          <ac:picMkLst>
            <pc:docMk/>
            <pc:sldMk cId="4037840183" sldId="451"/>
            <ac:picMk id="9" creationId="{2AF31A1E-2C22-FCCB-FD93-06FBE789275E}"/>
          </ac:picMkLst>
        </pc:picChg>
        <pc:inkChg chg="add del mod">
          <ac:chgData name="tariu Main" userId="7d83114226db9beb" providerId="LiveId" clId="{06362D0F-B0DA-4346-8AC2-F90F6FFA3901}" dt="2023-11-15T19:54:20.061" v="7080"/>
          <ac:inkMkLst>
            <pc:docMk/>
            <pc:sldMk cId="4037840183" sldId="451"/>
            <ac:inkMk id="7" creationId="{B18F7017-5AD1-15D9-1318-FE62A876466C}"/>
          </ac:inkMkLst>
        </pc:inkChg>
        <pc:inkChg chg="add mod">
          <ac:chgData name="tariu Main" userId="7d83114226db9beb" providerId="LiveId" clId="{06362D0F-B0DA-4346-8AC2-F90F6FFA3901}" dt="2023-11-15T19:54:43.948" v="7089" actId="1076"/>
          <ac:inkMkLst>
            <pc:docMk/>
            <pc:sldMk cId="4037840183" sldId="451"/>
            <ac:inkMk id="10" creationId="{EAE691DA-474A-EA10-16ED-E15B8F2A0CEB}"/>
          </ac:inkMkLst>
        </pc:inkChg>
      </pc:sldChg>
      <pc:sldChg chg="addSp delSp modSp add mod">
        <pc:chgData name="tariu Main" userId="7d83114226db9beb" providerId="LiveId" clId="{06362D0F-B0DA-4346-8AC2-F90F6FFA3901}" dt="2023-11-15T19:56:49.348" v="7301" actId="14100"/>
        <pc:sldMkLst>
          <pc:docMk/>
          <pc:sldMk cId="3699552169" sldId="452"/>
        </pc:sldMkLst>
        <pc:spChg chg="mod">
          <ac:chgData name="tariu Main" userId="7d83114226db9beb" providerId="LiveId" clId="{06362D0F-B0DA-4346-8AC2-F90F6FFA3901}" dt="2023-11-15T19:56:39.443" v="7299" actId="14100"/>
          <ac:spMkLst>
            <pc:docMk/>
            <pc:sldMk cId="3699552169" sldId="452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52:53.343" v="7062" actId="478"/>
          <ac:spMkLst>
            <pc:docMk/>
            <pc:sldMk cId="3699552169" sldId="452"/>
            <ac:spMk id="5" creationId="{B12737BE-49DE-B753-CCB7-404CB2B3F338}"/>
          </ac:spMkLst>
        </pc:spChg>
        <pc:spChg chg="add mod">
          <ac:chgData name="tariu Main" userId="7d83114226db9beb" providerId="LiveId" clId="{06362D0F-B0DA-4346-8AC2-F90F6FFA3901}" dt="2023-11-15T19:56:49.348" v="7301" actId="14100"/>
          <ac:spMkLst>
            <pc:docMk/>
            <pc:sldMk cId="3699552169" sldId="452"/>
            <ac:spMk id="9" creationId="{1EB51BA5-0764-A39F-3D32-E1E256441FDF}"/>
          </ac:spMkLst>
        </pc:spChg>
        <pc:picChg chg="del">
          <ac:chgData name="tariu Main" userId="7d83114226db9beb" providerId="LiveId" clId="{06362D0F-B0DA-4346-8AC2-F90F6FFA3901}" dt="2023-11-15T19:52:51.123" v="7061" actId="478"/>
          <ac:picMkLst>
            <pc:docMk/>
            <pc:sldMk cId="3699552169" sldId="452"/>
            <ac:picMk id="3" creationId="{E45DA851-F192-B7CC-13AA-031E73AAE291}"/>
          </ac:picMkLst>
        </pc:picChg>
        <pc:picChg chg="add mod">
          <ac:chgData name="tariu Main" userId="7d83114226db9beb" providerId="LiveId" clId="{06362D0F-B0DA-4346-8AC2-F90F6FFA3901}" dt="2023-11-15T19:53:06.663" v="7065" actId="1076"/>
          <ac:picMkLst>
            <pc:docMk/>
            <pc:sldMk cId="3699552169" sldId="452"/>
            <ac:picMk id="7" creationId="{CB82CD40-A21A-3092-B49C-13F7177B6DC2}"/>
          </ac:picMkLst>
        </pc:picChg>
      </pc:sldChg>
    </pc:docChg>
  </pc:docChgLst>
  <pc:docChgLst>
    <pc:chgData name="tariu Main" userId="7d83114226db9beb" providerId="LiveId" clId="{02DF4B15-F67C-4BD4-BE00-EA67F0B9E511}"/>
    <pc:docChg chg="undo redo custSel addSld delSld modSld sldOrd">
      <pc:chgData name="tariu Main" userId="7d83114226db9beb" providerId="LiveId" clId="{02DF4B15-F67C-4BD4-BE00-EA67F0B9E511}" dt="2024-01-04T14:39:26.043" v="5390" actId="20577"/>
      <pc:docMkLst>
        <pc:docMk/>
      </pc:docMkLst>
      <pc:sldChg chg="modSp mod">
        <pc:chgData name="tariu Main" userId="7d83114226db9beb" providerId="LiveId" clId="{02DF4B15-F67C-4BD4-BE00-EA67F0B9E511}" dt="2023-12-29T15:59:57.903" v="21" actId="20577"/>
        <pc:sldMkLst>
          <pc:docMk/>
          <pc:sldMk cId="2074766540" sldId="401"/>
        </pc:sldMkLst>
        <pc:spChg chg="mod">
          <ac:chgData name="tariu Main" userId="7d83114226db9beb" providerId="LiveId" clId="{02DF4B15-F67C-4BD4-BE00-EA67F0B9E511}" dt="2023-12-29T15:59:57.903" v="21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del">
        <pc:chgData name="tariu Main" userId="7d83114226db9beb" providerId="LiveId" clId="{02DF4B15-F67C-4BD4-BE00-EA67F0B9E511}" dt="2023-12-29T16:00:44.161" v="63" actId="47"/>
        <pc:sldMkLst>
          <pc:docMk/>
          <pc:sldMk cId="230106988" sldId="455"/>
        </pc:sldMkLst>
      </pc:sldChg>
      <pc:sldChg chg="del">
        <pc:chgData name="tariu Main" userId="7d83114226db9beb" providerId="LiveId" clId="{02DF4B15-F67C-4BD4-BE00-EA67F0B9E511}" dt="2023-12-29T16:00:44.722" v="64" actId="47"/>
        <pc:sldMkLst>
          <pc:docMk/>
          <pc:sldMk cId="3525072774" sldId="456"/>
        </pc:sldMkLst>
      </pc:sldChg>
      <pc:sldChg chg="del">
        <pc:chgData name="tariu Main" userId="7d83114226db9beb" providerId="LiveId" clId="{02DF4B15-F67C-4BD4-BE00-EA67F0B9E511}" dt="2023-12-29T16:00:45.607" v="65" actId="47"/>
        <pc:sldMkLst>
          <pc:docMk/>
          <pc:sldMk cId="2010500194" sldId="457"/>
        </pc:sldMkLst>
      </pc:sldChg>
      <pc:sldChg chg="modSp mod">
        <pc:chgData name="tariu Main" userId="7d83114226db9beb" providerId="LiveId" clId="{02DF4B15-F67C-4BD4-BE00-EA67F0B9E511}" dt="2023-12-29T16:00:35.008" v="62" actId="20577"/>
        <pc:sldMkLst>
          <pc:docMk/>
          <pc:sldMk cId="2348195081" sldId="458"/>
        </pc:sldMkLst>
        <pc:spChg chg="mod">
          <ac:chgData name="tariu Main" userId="7d83114226db9beb" providerId="LiveId" clId="{02DF4B15-F67C-4BD4-BE00-EA67F0B9E511}" dt="2023-12-29T16:00:35.008" v="62" actId="20577"/>
          <ac:spMkLst>
            <pc:docMk/>
            <pc:sldMk cId="2348195081" sldId="458"/>
            <ac:spMk id="3" creationId="{750BF973-5F29-E605-7F13-33FAAAF78025}"/>
          </ac:spMkLst>
        </pc:spChg>
      </pc:sldChg>
      <pc:sldChg chg="del">
        <pc:chgData name="tariu Main" userId="7d83114226db9beb" providerId="LiveId" clId="{02DF4B15-F67C-4BD4-BE00-EA67F0B9E511}" dt="2023-12-29T19:10:36.828" v="4085" actId="47"/>
        <pc:sldMkLst>
          <pc:docMk/>
          <pc:sldMk cId="1651021336" sldId="498"/>
        </pc:sldMkLst>
      </pc:sldChg>
      <pc:sldChg chg="del">
        <pc:chgData name="tariu Main" userId="7d83114226db9beb" providerId="LiveId" clId="{02DF4B15-F67C-4BD4-BE00-EA67F0B9E511}" dt="2023-12-29T16:02:38.809" v="70" actId="47"/>
        <pc:sldMkLst>
          <pc:docMk/>
          <pc:sldMk cId="2732104736" sldId="518"/>
        </pc:sldMkLst>
      </pc:sldChg>
      <pc:sldChg chg="del">
        <pc:chgData name="tariu Main" userId="7d83114226db9beb" providerId="LiveId" clId="{02DF4B15-F67C-4BD4-BE00-EA67F0B9E511}" dt="2023-12-29T16:02:40.053" v="71" actId="47"/>
        <pc:sldMkLst>
          <pc:docMk/>
          <pc:sldMk cId="2171134813" sldId="519"/>
        </pc:sldMkLst>
      </pc:sldChg>
      <pc:sldChg chg="add del ord">
        <pc:chgData name="tariu Main" userId="7d83114226db9beb" providerId="LiveId" clId="{02DF4B15-F67C-4BD4-BE00-EA67F0B9E511}" dt="2023-12-29T19:10:32.941" v="4079" actId="47"/>
        <pc:sldMkLst>
          <pc:docMk/>
          <pc:sldMk cId="2942952509" sldId="599"/>
        </pc:sldMkLst>
      </pc:sldChg>
      <pc:sldChg chg="del">
        <pc:chgData name="tariu Main" userId="7d83114226db9beb" providerId="LiveId" clId="{02DF4B15-F67C-4BD4-BE00-EA67F0B9E511}" dt="2023-12-29T19:10:37.626" v="4086" actId="47"/>
        <pc:sldMkLst>
          <pc:docMk/>
          <pc:sldMk cId="1852883190" sldId="600"/>
        </pc:sldMkLst>
      </pc:sldChg>
      <pc:sldChg chg="del">
        <pc:chgData name="tariu Main" userId="7d83114226db9beb" providerId="LiveId" clId="{02DF4B15-F67C-4BD4-BE00-EA67F0B9E511}" dt="2023-12-29T19:10:38.169" v="4087" actId="47"/>
        <pc:sldMkLst>
          <pc:docMk/>
          <pc:sldMk cId="1217524843" sldId="601"/>
        </pc:sldMkLst>
      </pc:sldChg>
      <pc:sldChg chg="del">
        <pc:chgData name="tariu Main" userId="7d83114226db9beb" providerId="LiveId" clId="{02DF4B15-F67C-4BD4-BE00-EA67F0B9E511}" dt="2023-12-29T19:10:38.588" v="4088" actId="47"/>
        <pc:sldMkLst>
          <pc:docMk/>
          <pc:sldMk cId="949337368" sldId="602"/>
        </pc:sldMkLst>
      </pc:sldChg>
      <pc:sldChg chg="modSp mod">
        <pc:chgData name="tariu Main" userId="7d83114226db9beb" providerId="LiveId" clId="{02DF4B15-F67C-4BD4-BE00-EA67F0B9E511}" dt="2023-12-29T16:55:11.183" v="738" actId="20577"/>
        <pc:sldMkLst>
          <pc:docMk/>
          <pc:sldMk cId="3582415069" sldId="603"/>
        </pc:sldMkLst>
        <pc:spChg chg="mod">
          <ac:chgData name="tariu Main" userId="7d83114226db9beb" providerId="LiveId" clId="{02DF4B15-F67C-4BD4-BE00-EA67F0B9E511}" dt="2023-12-29T16:55:11.183" v="738" actId="20577"/>
          <ac:spMkLst>
            <pc:docMk/>
            <pc:sldMk cId="3582415069" sldId="603"/>
            <ac:spMk id="2" creationId="{0119224B-FA47-8559-DF55-8900027303DB}"/>
          </ac:spMkLst>
        </pc:spChg>
      </pc:sldChg>
      <pc:sldChg chg="del">
        <pc:chgData name="tariu Main" userId="7d83114226db9beb" providerId="LiveId" clId="{02DF4B15-F67C-4BD4-BE00-EA67F0B9E511}" dt="2023-12-29T16:02:46.191" v="74" actId="47"/>
        <pc:sldMkLst>
          <pc:docMk/>
          <pc:sldMk cId="1354569286" sldId="604"/>
        </pc:sldMkLst>
      </pc:sldChg>
      <pc:sldChg chg="del">
        <pc:chgData name="tariu Main" userId="7d83114226db9beb" providerId="LiveId" clId="{02DF4B15-F67C-4BD4-BE00-EA67F0B9E511}" dt="2023-12-29T16:02:33.495" v="66" actId="47"/>
        <pc:sldMkLst>
          <pc:docMk/>
          <pc:sldMk cId="3427792030" sldId="607"/>
        </pc:sldMkLst>
      </pc:sldChg>
      <pc:sldChg chg="addSp delSp modSp add del mod">
        <pc:chgData name="tariu Main" userId="7d83114226db9beb" providerId="LiveId" clId="{02DF4B15-F67C-4BD4-BE00-EA67F0B9E511}" dt="2023-12-29T17:50:38.825" v="1328" actId="207"/>
        <pc:sldMkLst>
          <pc:docMk/>
          <pc:sldMk cId="3906242429" sldId="608"/>
        </pc:sldMkLst>
        <pc:spChg chg="del mod">
          <ac:chgData name="tariu Main" userId="7d83114226db9beb" providerId="LiveId" clId="{02DF4B15-F67C-4BD4-BE00-EA67F0B9E511}" dt="2023-12-29T17:48:37.542" v="1303" actId="478"/>
          <ac:spMkLst>
            <pc:docMk/>
            <pc:sldMk cId="3906242429" sldId="608"/>
            <ac:spMk id="3" creationId="{AF4B5126-9DAE-9B2C-289B-AA53A1A3431C}"/>
          </ac:spMkLst>
        </pc:spChg>
        <pc:spChg chg="mod">
          <ac:chgData name="tariu Main" userId="7d83114226db9beb" providerId="LiveId" clId="{02DF4B15-F67C-4BD4-BE00-EA67F0B9E511}" dt="2023-12-29T17:48:50.888" v="1305" actId="207"/>
          <ac:spMkLst>
            <pc:docMk/>
            <pc:sldMk cId="3906242429" sldId="608"/>
            <ac:spMk id="4" creationId="{A4EE14A4-6789-CB13-E737-257B147A8FE8}"/>
          </ac:spMkLst>
        </pc:spChg>
        <pc:spChg chg="mod">
          <ac:chgData name="tariu Main" userId="7d83114226db9beb" providerId="LiveId" clId="{02DF4B15-F67C-4BD4-BE00-EA67F0B9E511}" dt="2023-12-29T17:49:33.306" v="1319" actId="1076"/>
          <ac:spMkLst>
            <pc:docMk/>
            <pc:sldMk cId="3906242429" sldId="608"/>
            <ac:spMk id="5" creationId="{9498233C-2703-843F-8E03-72CD867556CB}"/>
          </ac:spMkLst>
        </pc:spChg>
        <pc:spChg chg="mod">
          <ac:chgData name="tariu Main" userId="7d83114226db9beb" providerId="LiveId" clId="{02DF4B15-F67C-4BD4-BE00-EA67F0B9E511}" dt="2023-12-29T17:50:38.825" v="1328" actId="207"/>
          <ac:spMkLst>
            <pc:docMk/>
            <pc:sldMk cId="3906242429" sldId="608"/>
            <ac:spMk id="6" creationId="{1DC36DD4-E6A7-076C-F1D9-56D1A2A5635B}"/>
          </ac:spMkLst>
        </pc:spChg>
        <pc:spChg chg="add del mod">
          <ac:chgData name="tariu Main" userId="7d83114226db9beb" providerId="LiveId" clId="{02DF4B15-F67C-4BD4-BE00-EA67F0B9E511}" dt="2023-12-29T17:48:40.332" v="1304" actId="478"/>
          <ac:spMkLst>
            <pc:docMk/>
            <pc:sldMk cId="3906242429" sldId="608"/>
            <ac:spMk id="10" creationId="{9B0D53B7-8F3C-B165-1BC4-D8EC3E231CE6}"/>
          </ac:spMkLst>
        </pc:spChg>
        <pc:spChg chg="mod">
          <ac:chgData name="tariu Main" userId="7d83114226db9beb" providerId="LiveId" clId="{02DF4B15-F67C-4BD4-BE00-EA67F0B9E511}" dt="2023-12-29T17:49:44.722" v="1323" actId="1076"/>
          <ac:spMkLst>
            <pc:docMk/>
            <pc:sldMk cId="3906242429" sldId="608"/>
            <ac:spMk id="11" creationId="{C30DD3D2-BA8B-D64F-0084-803D2CD09894}"/>
          </ac:spMkLst>
        </pc:spChg>
        <pc:spChg chg="del">
          <ac:chgData name="tariu Main" userId="7d83114226db9beb" providerId="LiveId" clId="{02DF4B15-F67C-4BD4-BE00-EA67F0B9E511}" dt="2023-12-29T17:49:37.227" v="1320" actId="478"/>
          <ac:spMkLst>
            <pc:docMk/>
            <pc:sldMk cId="3906242429" sldId="608"/>
            <ac:spMk id="12" creationId="{781A60B6-A954-108E-130A-C2ED9D802496}"/>
          </ac:spMkLst>
        </pc:spChg>
        <pc:spChg chg="add mod">
          <ac:chgData name="tariu Main" userId="7d83114226db9beb" providerId="LiveId" clId="{02DF4B15-F67C-4BD4-BE00-EA67F0B9E511}" dt="2023-12-29T17:50:36.538" v="1327" actId="207"/>
          <ac:spMkLst>
            <pc:docMk/>
            <pc:sldMk cId="3906242429" sldId="608"/>
            <ac:spMk id="13" creationId="{43ACEC13-A1D0-45D6-57F5-D5BC13BBF42B}"/>
          </ac:spMkLst>
        </pc:spChg>
        <pc:spChg chg="mod">
          <ac:chgData name="tariu Main" userId="7d83114226db9beb" providerId="LiveId" clId="{02DF4B15-F67C-4BD4-BE00-EA67F0B9E511}" dt="2023-12-29T17:49:55.799" v="1326" actId="1076"/>
          <ac:spMkLst>
            <pc:docMk/>
            <pc:sldMk cId="3906242429" sldId="608"/>
            <ac:spMk id="14" creationId="{8B625684-B34E-E323-3162-8B004AD965C3}"/>
          </ac:spMkLst>
        </pc:spChg>
      </pc:sldChg>
      <pc:sldChg chg="del">
        <pc:chgData name="tariu Main" userId="7d83114226db9beb" providerId="LiveId" clId="{02DF4B15-F67C-4BD4-BE00-EA67F0B9E511}" dt="2023-12-29T16:02:35.791" v="68" actId="47"/>
        <pc:sldMkLst>
          <pc:docMk/>
          <pc:sldMk cId="698080629" sldId="609"/>
        </pc:sldMkLst>
      </pc:sldChg>
      <pc:sldChg chg="del">
        <pc:chgData name="tariu Main" userId="7d83114226db9beb" providerId="LiveId" clId="{02DF4B15-F67C-4BD4-BE00-EA67F0B9E511}" dt="2023-12-29T16:02:37.873" v="69" actId="47"/>
        <pc:sldMkLst>
          <pc:docMk/>
          <pc:sldMk cId="931341745" sldId="610"/>
        </pc:sldMkLst>
      </pc:sldChg>
      <pc:sldChg chg="del">
        <pc:chgData name="tariu Main" userId="7d83114226db9beb" providerId="LiveId" clId="{02DF4B15-F67C-4BD4-BE00-EA67F0B9E511}" dt="2023-12-29T16:02:41.313" v="72" actId="47"/>
        <pc:sldMkLst>
          <pc:docMk/>
          <pc:sldMk cId="1505297884" sldId="611"/>
        </pc:sldMkLst>
      </pc:sldChg>
      <pc:sldChg chg="addSp delSp modSp mod">
        <pc:chgData name="tariu Main" userId="7d83114226db9beb" providerId="LiveId" clId="{02DF4B15-F67C-4BD4-BE00-EA67F0B9E511}" dt="2023-12-29T17:33:19.818" v="1154" actId="20577"/>
        <pc:sldMkLst>
          <pc:docMk/>
          <pc:sldMk cId="1760741801" sldId="612"/>
        </pc:sldMkLst>
        <pc:spChg chg="mod">
          <ac:chgData name="tariu Main" userId="7d83114226db9beb" providerId="LiveId" clId="{02DF4B15-F67C-4BD4-BE00-EA67F0B9E511}" dt="2023-12-29T17:33:19.818" v="1154" actId="20577"/>
          <ac:spMkLst>
            <pc:docMk/>
            <pc:sldMk cId="1760741801" sldId="612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6:16:15.924" v="264" actId="14100"/>
          <ac:spMkLst>
            <pc:docMk/>
            <pc:sldMk cId="1760741801" sldId="612"/>
            <ac:spMk id="3" creationId="{498F3467-145D-8C92-41D6-776156764750}"/>
          </ac:spMkLst>
        </pc:spChg>
        <pc:spChg chg="add mod">
          <ac:chgData name="tariu Main" userId="7d83114226db9beb" providerId="LiveId" clId="{02DF4B15-F67C-4BD4-BE00-EA67F0B9E511}" dt="2023-12-29T16:26:22.440" v="383" actId="1076"/>
          <ac:spMkLst>
            <pc:docMk/>
            <pc:sldMk cId="1760741801" sldId="612"/>
            <ac:spMk id="6" creationId="{7FC164FB-7C6F-FE22-744A-55DCA09E17DD}"/>
          </ac:spMkLst>
        </pc:spChg>
        <pc:spChg chg="del">
          <ac:chgData name="tariu Main" userId="7d83114226db9beb" providerId="LiveId" clId="{02DF4B15-F67C-4BD4-BE00-EA67F0B9E511}" dt="2023-12-29T16:07:40.680" v="128" actId="478"/>
          <ac:spMkLst>
            <pc:docMk/>
            <pc:sldMk cId="1760741801" sldId="612"/>
            <ac:spMk id="9" creationId="{1E59774B-0ED0-CDA8-7CD2-089B47B4CD98}"/>
          </ac:spMkLst>
        </pc:spChg>
        <pc:spChg chg="add mod">
          <ac:chgData name="tariu Main" userId="7d83114226db9beb" providerId="LiveId" clId="{02DF4B15-F67C-4BD4-BE00-EA67F0B9E511}" dt="2023-12-29T16:20:43.012" v="322" actId="20577"/>
          <ac:spMkLst>
            <pc:docMk/>
            <pc:sldMk cId="1760741801" sldId="612"/>
            <ac:spMk id="10" creationId="{D3EA604E-73AC-E869-A07A-BECA437E4DE3}"/>
          </ac:spMkLst>
        </pc:spChg>
        <pc:spChg chg="add mod">
          <ac:chgData name="tariu Main" userId="7d83114226db9beb" providerId="LiveId" clId="{02DF4B15-F67C-4BD4-BE00-EA67F0B9E511}" dt="2023-12-29T16:26:14.512" v="382" actId="1076"/>
          <ac:spMkLst>
            <pc:docMk/>
            <pc:sldMk cId="1760741801" sldId="612"/>
            <ac:spMk id="13" creationId="{2558B463-77AA-5FA1-0CED-B1A31DEC965C}"/>
          </ac:spMkLst>
        </pc:spChg>
        <pc:spChg chg="add mod">
          <ac:chgData name="tariu Main" userId="7d83114226db9beb" providerId="LiveId" clId="{02DF4B15-F67C-4BD4-BE00-EA67F0B9E511}" dt="2023-12-29T16:28:28.808" v="468" actId="1076"/>
          <ac:spMkLst>
            <pc:docMk/>
            <pc:sldMk cId="1760741801" sldId="612"/>
            <ac:spMk id="15" creationId="{BD8FD622-748B-62D6-5703-11C655FBD56E}"/>
          </ac:spMkLst>
        </pc:spChg>
        <pc:picChg chg="del">
          <ac:chgData name="tariu Main" userId="7d83114226db9beb" providerId="LiveId" clId="{02DF4B15-F67C-4BD4-BE00-EA67F0B9E511}" dt="2023-12-29T16:07:36.316" v="126" actId="478"/>
          <ac:picMkLst>
            <pc:docMk/>
            <pc:sldMk cId="1760741801" sldId="612"/>
            <ac:picMk id="4" creationId="{E353732F-BADB-48A0-4B7B-8BFD11199B74}"/>
          </ac:picMkLst>
        </pc:picChg>
        <pc:picChg chg="del">
          <ac:chgData name="tariu Main" userId="7d83114226db9beb" providerId="LiveId" clId="{02DF4B15-F67C-4BD4-BE00-EA67F0B9E511}" dt="2023-12-29T16:07:37.616" v="127" actId="478"/>
          <ac:picMkLst>
            <pc:docMk/>
            <pc:sldMk cId="1760741801" sldId="612"/>
            <ac:picMk id="11" creationId="{0C3E5D26-E2C0-9A1E-CB0F-B1C674D3B3DE}"/>
          </ac:picMkLst>
        </pc:picChg>
        <pc:picChg chg="add mod">
          <ac:chgData name="tariu Main" userId="7d83114226db9beb" providerId="LiveId" clId="{02DF4B15-F67C-4BD4-BE00-EA67F0B9E511}" dt="2023-12-29T16:28:20.852" v="467" actId="14100"/>
          <ac:picMkLst>
            <pc:docMk/>
            <pc:sldMk cId="1760741801" sldId="612"/>
            <ac:picMk id="17" creationId="{E05D5DCB-E884-39AE-3E7D-7E1FA5B02977}"/>
          </ac:picMkLst>
        </pc:picChg>
      </pc:sldChg>
      <pc:sldChg chg="add del">
        <pc:chgData name="tariu Main" userId="7d83114226db9beb" providerId="LiveId" clId="{02DF4B15-F67C-4BD4-BE00-EA67F0B9E511}" dt="2023-12-29T19:10:33.934" v="4080" actId="47"/>
        <pc:sldMkLst>
          <pc:docMk/>
          <pc:sldMk cId="4067456392" sldId="613"/>
        </pc:sldMkLst>
      </pc:sldChg>
      <pc:sldChg chg="del">
        <pc:chgData name="tariu Main" userId="7d83114226db9beb" providerId="LiveId" clId="{02DF4B15-F67C-4BD4-BE00-EA67F0B9E511}" dt="2023-12-29T16:02:42.681" v="73" actId="47"/>
        <pc:sldMkLst>
          <pc:docMk/>
          <pc:sldMk cId="981718117" sldId="615"/>
        </pc:sldMkLst>
      </pc:sldChg>
      <pc:sldChg chg="del">
        <pc:chgData name="tariu Main" userId="7d83114226db9beb" providerId="LiveId" clId="{02DF4B15-F67C-4BD4-BE00-EA67F0B9E511}" dt="2023-12-29T19:10:34.257" v="4081" actId="47"/>
        <pc:sldMkLst>
          <pc:docMk/>
          <pc:sldMk cId="3140737387" sldId="616"/>
        </pc:sldMkLst>
      </pc:sldChg>
      <pc:sldChg chg="del">
        <pc:chgData name="tariu Main" userId="7d83114226db9beb" providerId="LiveId" clId="{02DF4B15-F67C-4BD4-BE00-EA67F0B9E511}" dt="2023-12-29T19:10:35.614" v="4084" actId="47"/>
        <pc:sldMkLst>
          <pc:docMk/>
          <pc:sldMk cId="1317688440" sldId="617"/>
        </pc:sldMkLst>
      </pc:sldChg>
      <pc:sldChg chg="del">
        <pc:chgData name="tariu Main" userId="7d83114226db9beb" providerId="LiveId" clId="{02DF4B15-F67C-4BD4-BE00-EA67F0B9E511}" dt="2023-12-29T19:10:34.381" v="4082" actId="47"/>
        <pc:sldMkLst>
          <pc:docMk/>
          <pc:sldMk cId="4129315420" sldId="618"/>
        </pc:sldMkLst>
      </pc:sldChg>
      <pc:sldChg chg="del">
        <pc:chgData name="tariu Main" userId="7d83114226db9beb" providerId="LiveId" clId="{02DF4B15-F67C-4BD4-BE00-EA67F0B9E511}" dt="2023-12-29T19:10:34.963" v="4083" actId="47"/>
        <pc:sldMkLst>
          <pc:docMk/>
          <pc:sldMk cId="2725295637" sldId="619"/>
        </pc:sldMkLst>
      </pc:sldChg>
      <pc:sldChg chg="del">
        <pc:chgData name="tariu Main" userId="7d83114226db9beb" providerId="LiveId" clId="{02DF4B15-F67C-4BD4-BE00-EA67F0B9E511}" dt="2023-12-29T19:10:39.127" v="4089" actId="47"/>
        <pc:sldMkLst>
          <pc:docMk/>
          <pc:sldMk cId="203994275" sldId="620"/>
        </pc:sldMkLst>
      </pc:sldChg>
      <pc:sldChg chg="addSp delSp modSp new del mod">
        <pc:chgData name="tariu Main" userId="7d83114226db9beb" providerId="LiveId" clId="{02DF4B15-F67C-4BD4-BE00-EA67F0B9E511}" dt="2023-12-29T19:17:35.663" v="4720" actId="47"/>
        <pc:sldMkLst>
          <pc:docMk/>
          <pc:sldMk cId="989111580" sldId="621"/>
        </pc:sldMkLst>
        <pc:spChg chg="mod">
          <ac:chgData name="tariu Main" userId="7d83114226db9beb" providerId="LiveId" clId="{02DF4B15-F67C-4BD4-BE00-EA67F0B9E511}" dt="2023-12-29T19:17:24.272" v="4718" actId="20577"/>
          <ac:spMkLst>
            <pc:docMk/>
            <pc:sldMk cId="989111580" sldId="621"/>
            <ac:spMk id="3" creationId="{853CF1DC-92CA-F26D-8A6B-091659B2244E}"/>
          </ac:spMkLst>
        </pc:spChg>
        <pc:picChg chg="add del mod">
          <ac:chgData name="tariu Main" userId="7d83114226db9beb" providerId="LiveId" clId="{02DF4B15-F67C-4BD4-BE00-EA67F0B9E511}" dt="2023-12-29T19:17:17.371" v="4699" actId="478"/>
          <ac:picMkLst>
            <pc:docMk/>
            <pc:sldMk cId="989111580" sldId="621"/>
            <ac:picMk id="8" creationId="{11013369-BC87-6819-4DAB-D01794E2D82A}"/>
          </ac:picMkLst>
        </pc:picChg>
      </pc:sldChg>
      <pc:sldChg chg="new del">
        <pc:chgData name="tariu Main" userId="7d83114226db9beb" providerId="LiveId" clId="{02DF4B15-F67C-4BD4-BE00-EA67F0B9E511}" dt="2023-12-29T19:10:40.279" v="4091" actId="47"/>
        <pc:sldMkLst>
          <pc:docMk/>
          <pc:sldMk cId="554117854" sldId="622"/>
        </pc:sldMkLst>
      </pc:sldChg>
      <pc:sldChg chg="new del">
        <pc:chgData name="tariu Main" userId="7d83114226db9beb" providerId="LiveId" clId="{02DF4B15-F67C-4BD4-BE00-EA67F0B9E511}" dt="2023-12-29T19:10:39.709" v="4090" actId="47"/>
        <pc:sldMkLst>
          <pc:docMk/>
          <pc:sldMk cId="362496656" sldId="623"/>
        </pc:sldMkLst>
      </pc:sldChg>
      <pc:sldChg chg="addSp delSp modSp add mod">
        <pc:chgData name="tariu Main" userId="7d83114226db9beb" providerId="LiveId" clId="{02DF4B15-F67C-4BD4-BE00-EA67F0B9E511}" dt="2024-01-04T14:35:28.979" v="5381" actId="1076"/>
        <pc:sldMkLst>
          <pc:docMk/>
          <pc:sldMk cId="2450160131" sldId="624"/>
        </pc:sldMkLst>
        <pc:spChg chg="mod">
          <ac:chgData name="tariu Main" userId="7d83114226db9beb" providerId="LiveId" clId="{02DF4B15-F67C-4BD4-BE00-EA67F0B9E511}" dt="2023-12-29T17:33:29.030" v="1156"/>
          <ac:spMkLst>
            <pc:docMk/>
            <pc:sldMk cId="2450160131" sldId="624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6:31:28.173" v="508" actId="20577"/>
          <ac:spMkLst>
            <pc:docMk/>
            <pc:sldMk cId="2450160131" sldId="624"/>
            <ac:spMk id="3" creationId="{498F3467-145D-8C92-41D6-776156764750}"/>
          </ac:spMkLst>
        </pc:spChg>
        <pc:spChg chg="add mod">
          <ac:chgData name="tariu Main" userId="7d83114226db9beb" providerId="LiveId" clId="{02DF4B15-F67C-4BD4-BE00-EA67F0B9E511}" dt="2023-12-29T16:42:19.181" v="515" actId="1076"/>
          <ac:spMkLst>
            <pc:docMk/>
            <pc:sldMk cId="2450160131" sldId="624"/>
            <ac:spMk id="4" creationId="{2F73B348-2B63-B5D7-EB75-CB39255D036F}"/>
          </ac:spMkLst>
        </pc:spChg>
        <pc:spChg chg="del mod">
          <ac:chgData name="tariu Main" userId="7d83114226db9beb" providerId="LiveId" clId="{02DF4B15-F67C-4BD4-BE00-EA67F0B9E511}" dt="2023-12-29T16:37:39.306" v="510" actId="478"/>
          <ac:spMkLst>
            <pc:docMk/>
            <pc:sldMk cId="2450160131" sldId="624"/>
            <ac:spMk id="6" creationId="{7FC164FB-7C6F-FE22-744A-55DCA09E17DD}"/>
          </ac:spMkLst>
        </pc:spChg>
        <pc:spChg chg="add mod">
          <ac:chgData name="tariu Main" userId="7d83114226db9beb" providerId="LiveId" clId="{02DF4B15-F67C-4BD4-BE00-EA67F0B9E511}" dt="2024-01-04T14:35:28.979" v="5381" actId="1076"/>
          <ac:spMkLst>
            <pc:docMk/>
            <pc:sldMk cId="2450160131" sldId="624"/>
            <ac:spMk id="6" creationId="{908AF6C9-65A6-8E63-5C95-FF007B092CFB}"/>
          </ac:spMkLst>
        </pc:spChg>
        <pc:spChg chg="mod">
          <ac:chgData name="tariu Main" userId="7d83114226db9beb" providerId="LiveId" clId="{02DF4B15-F67C-4BD4-BE00-EA67F0B9E511}" dt="2023-12-29T16:44:40.534" v="550" actId="20577"/>
          <ac:spMkLst>
            <pc:docMk/>
            <pc:sldMk cId="2450160131" sldId="624"/>
            <ac:spMk id="10" creationId="{D3EA604E-73AC-E869-A07A-BECA437E4DE3}"/>
          </ac:spMkLst>
        </pc:spChg>
        <pc:spChg chg="add mod">
          <ac:chgData name="tariu Main" userId="7d83114226db9beb" providerId="LiveId" clId="{02DF4B15-F67C-4BD4-BE00-EA67F0B9E511}" dt="2023-12-29T16:42:19.181" v="515" actId="1076"/>
          <ac:spMkLst>
            <pc:docMk/>
            <pc:sldMk cId="2450160131" sldId="624"/>
            <ac:spMk id="11" creationId="{7501684C-A2E2-734D-82EE-CA25E1562040}"/>
          </ac:spMkLst>
        </pc:spChg>
        <pc:spChg chg="add mod">
          <ac:chgData name="tariu Main" userId="7d83114226db9beb" providerId="LiveId" clId="{02DF4B15-F67C-4BD4-BE00-EA67F0B9E511}" dt="2023-12-29T16:42:19.181" v="515" actId="1076"/>
          <ac:spMkLst>
            <pc:docMk/>
            <pc:sldMk cId="2450160131" sldId="624"/>
            <ac:spMk id="12" creationId="{0DA654B1-E10C-EBD6-4AE5-44FB688D61A8}"/>
          </ac:spMkLst>
        </pc:spChg>
        <pc:spChg chg="del">
          <ac:chgData name="tariu Main" userId="7d83114226db9beb" providerId="LiveId" clId="{02DF4B15-F67C-4BD4-BE00-EA67F0B9E511}" dt="2023-12-29T16:44:16.091" v="548" actId="478"/>
          <ac:spMkLst>
            <pc:docMk/>
            <pc:sldMk cId="2450160131" sldId="624"/>
            <ac:spMk id="13" creationId="{2558B463-77AA-5FA1-0CED-B1A31DEC965C}"/>
          </ac:spMkLst>
        </pc:spChg>
        <pc:spChg chg="add mod">
          <ac:chgData name="tariu Main" userId="7d83114226db9beb" providerId="LiveId" clId="{02DF4B15-F67C-4BD4-BE00-EA67F0B9E511}" dt="2023-12-29T16:44:51.756" v="559" actId="20577"/>
          <ac:spMkLst>
            <pc:docMk/>
            <pc:sldMk cId="2450160131" sldId="624"/>
            <ac:spMk id="14" creationId="{264E8067-6282-DEC3-EDE8-BF2C344E73AC}"/>
          </ac:spMkLst>
        </pc:spChg>
        <pc:spChg chg="mod">
          <ac:chgData name="tariu Main" userId="7d83114226db9beb" providerId="LiveId" clId="{02DF4B15-F67C-4BD4-BE00-EA67F0B9E511}" dt="2023-12-29T16:50:02.149" v="605" actId="14100"/>
          <ac:spMkLst>
            <pc:docMk/>
            <pc:sldMk cId="2450160131" sldId="624"/>
            <ac:spMk id="15" creationId="{BD8FD622-748B-62D6-5703-11C655FBD56E}"/>
          </ac:spMkLst>
        </pc:spChg>
        <pc:spChg chg="add mod">
          <ac:chgData name="tariu Main" userId="7d83114226db9beb" providerId="LiveId" clId="{02DF4B15-F67C-4BD4-BE00-EA67F0B9E511}" dt="2023-12-29T17:34:00.581" v="1162" actId="1076"/>
          <ac:spMkLst>
            <pc:docMk/>
            <pc:sldMk cId="2450160131" sldId="624"/>
            <ac:spMk id="19" creationId="{033CD9D9-F64B-F295-357F-518B3AE5D618}"/>
          </ac:spMkLst>
        </pc:spChg>
        <pc:picChg chg="add mod">
          <ac:chgData name="tariu Main" userId="7d83114226db9beb" providerId="LiveId" clId="{02DF4B15-F67C-4BD4-BE00-EA67F0B9E511}" dt="2023-12-29T16:42:19.181" v="515" actId="1076"/>
          <ac:picMkLst>
            <pc:docMk/>
            <pc:sldMk cId="2450160131" sldId="624"/>
            <ac:picMk id="5" creationId="{6DF171C4-55F4-0A99-161D-EE2062EC787A}"/>
          </ac:picMkLst>
        </pc:picChg>
        <pc:picChg chg="add mod">
          <ac:chgData name="tariu Main" userId="7d83114226db9beb" providerId="LiveId" clId="{02DF4B15-F67C-4BD4-BE00-EA67F0B9E511}" dt="2023-12-29T16:42:19.181" v="515" actId="1076"/>
          <ac:picMkLst>
            <pc:docMk/>
            <pc:sldMk cId="2450160131" sldId="624"/>
            <ac:picMk id="7" creationId="{9452EBB7-F8FF-6527-4E5D-3C06352C93C6}"/>
          </ac:picMkLst>
        </pc:picChg>
        <pc:picChg chg="add mod">
          <ac:chgData name="tariu Main" userId="7d83114226db9beb" providerId="LiveId" clId="{02DF4B15-F67C-4BD4-BE00-EA67F0B9E511}" dt="2023-12-29T16:42:19.181" v="515" actId="1076"/>
          <ac:picMkLst>
            <pc:docMk/>
            <pc:sldMk cId="2450160131" sldId="624"/>
            <ac:picMk id="9" creationId="{D990256F-4003-1244-E1A7-55EB7BA8C6BE}"/>
          </ac:picMkLst>
        </pc:picChg>
        <pc:picChg chg="del">
          <ac:chgData name="tariu Main" userId="7d83114226db9beb" providerId="LiveId" clId="{02DF4B15-F67C-4BD4-BE00-EA67F0B9E511}" dt="2023-12-29T16:45:13.180" v="560" actId="478"/>
          <ac:picMkLst>
            <pc:docMk/>
            <pc:sldMk cId="2450160131" sldId="624"/>
            <ac:picMk id="17" creationId="{E05D5DCB-E884-39AE-3E7D-7E1FA5B02977}"/>
          </ac:picMkLst>
        </pc:picChg>
        <pc:picChg chg="add mod">
          <ac:chgData name="tariu Main" userId="7d83114226db9beb" providerId="LiveId" clId="{02DF4B15-F67C-4BD4-BE00-EA67F0B9E511}" dt="2023-12-29T16:45:45.060" v="563" actId="1076"/>
          <ac:picMkLst>
            <pc:docMk/>
            <pc:sldMk cId="2450160131" sldId="624"/>
            <ac:picMk id="18" creationId="{504E228A-843A-473A-7A8B-403EC535C6FF}"/>
          </ac:picMkLst>
        </pc:picChg>
      </pc:sldChg>
      <pc:sldChg chg="addSp delSp modSp add mod">
        <pc:chgData name="tariu Main" userId="7d83114226db9beb" providerId="LiveId" clId="{02DF4B15-F67C-4BD4-BE00-EA67F0B9E511}" dt="2023-12-29T17:33:26.382" v="1155"/>
        <pc:sldMkLst>
          <pc:docMk/>
          <pc:sldMk cId="1259872296" sldId="625"/>
        </pc:sldMkLst>
        <pc:spChg chg="mod">
          <ac:chgData name="tariu Main" userId="7d83114226db9beb" providerId="LiveId" clId="{02DF4B15-F67C-4BD4-BE00-EA67F0B9E511}" dt="2023-12-29T17:33:26.382" v="1155"/>
          <ac:spMkLst>
            <pc:docMk/>
            <pc:sldMk cId="1259872296" sldId="625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6" creationId="{7FC164FB-7C6F-FE22-744A-55DCA09E17DD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13" creationId="{2558B463-77AA-5FA1-0CED-B1A31DEC965C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15" creationId="{BD8FD622-748B-62D6-5703-11C655FBD56E}"/>
          </ac:spMkLst>
        </pc:spChg>
        <pc:picChg chg="add mod">
          <ac:chgData name="tariu Main" userId="7d83114226db9beb" providerId="LiveId" clId="{02DF4B15-F67C-4BD4-BE00-EA67F0B9E511}" dt="2023-12-29T16:54:05.996" v="696" actId="14100"/>
          <ac:picMkLst>
            <pc:docMk/>
            <pc:sldMk cId="1259872296" sldId="625"/>
            <ac:picMk id="5" creationId="{FF5919F2-6866-3A85-750E-BA7F3C2203F8}"/>
          </ac:picMkLst>
        </pc:picChg>
        <pc:picChg chg="del">
          <ac:chgData name="tariu Main" userId="7d83114226db9beb" providerId="LiveId" clId="{02DF4B15-F67C-4BD4-BE00-EA67F0B9E511}" dt="2023-12-29T16:53:04.024" v="682" actId="478"/>
          <ac:picMkLst>
            <pc:docMk/>
            <pc:sldMk cId="1259872296" sldId="625"/>
            <ac:picMk id="17" creationId="{E05D5DCB-E884-39AE-3E7D-7E1FA5B02977}"/>
          </ac:picMkLst>
        </pc:picChg>
      </pc:sldChg>
      <pc:sldChg chg="addSp delSp modSp add mod">
        <pc:chgData name="tariu Main" userId="7d83114226db9beb" providerId="LiveId" clId="{02DF4B15-F67C-4BD4-BE00-EA67F0B9E511}" dt="2023-12-29T17:34:04.506" v="1163"/>
        <pc:sldMkLst>
          <pc:docMk/>
          <pc:sldMk cId="2295802190" sldId="626"/>
        </pc:sldMkLst>
        <pc:spChg chg="mod">
          <ac:chgData name="tariu Main" userId="7d83114226db9beb" providerId="LiveId" clId="{02DF4B15-F67C-4BD4-BE00-EA67F0B9E511}" dt="2023-12-29T17:34:04.506" v="1163"/>
          <ac:spMkLst>
            <pc:docMk/>
            <pc:sldMk cId="2295802190" sldId="626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6:53:39.828" v="692" actId="478"/>
          <ac:spMkLst>
            <pc:docMk/>
            <pc:sldMk cId="2295802190" sldId="626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4" creationId="{2F73B348-2B63-B5D7-EB75-CB39255D036F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6" creationId="{EC747275-B52E-4E30-DA21-D6C2CDCC8CE3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3:37.862" v="691" actId="478"/>
          <ac:spMkLst>
            <pc:docMk/>
            <pc:sldMk cId="2295802190" sldId="626"/>
            <ac:spMk id="11" creationId="{7501684C-A2E2-734D-82EE-CA25E1562040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2" creationId="{0DA654B1-E10C-EBD6-4AE5-44FB688D61A8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3" creationId="{EEFAFC6B-C903-BD4A-3B94-D1A3E93756E4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4" creationId="{264E8067-6282-DEC3-EDE8-BF2C344E73AC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5" creationId="{BD8FD622-748B-62D6-5703-11C655FBD56E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6" creationId="{4E217A02-B127-744A-11ED-26E5DC0D203C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7" creationId="{F98FB4C5-6715-1A0D-C3B0-65FC9E8A0910}"/>
          </ac:spMkLst>
        </pc:spChg>
        <pc:spChg chg="del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9" creationId="{033CD9D9-F64B-F295-357F-518B3AE5D618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20" creationId="{1B62C269-FC2C-EDA2-A018-E39B560D0E2D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21" creationId="{B7F5643C-3F8F-6711-02D7-608DCB46F3A3}"/>
          </ac:spMkLst>
        </pc:spChg>
        <pc:picChg chg="del">
          <ac:chgData name="tariu Main" userId="7d83114226db9beb" providerId="LiveId" clId="{02DF4B15-F67C-4BD4-BE00-EA67F0B9E511}" dt="2023-12-29T16:53:37.862" v="691" actId="478"/>
          <ac:picMkLst>
            <pc:docMk/>
            <pc:sldMk cId="2295802190" sldId="626"/>
            <ac:picMk id="5" creationId="{6DF171C4-55F4-0A99-161D-EE2062EC787A}"/>
          </ac:picMkLst>
        </pc:picChg>
        <pc:picChg chg="del">
          <ac:chgData name="tariu Main" userId="7d83114226db9beb" providerId="LiveId" clId="{02DF4B15-F67C-4BD4-BE00-EA67F0B9E511}" dt="2023-12-29T16:53:37.862" v="691" actId="478"/>
          <ac:picMkLst>
            <pc:docMk/>
            <pc:sldMk cId="2295802190" sldId="626"/>
            <ac:picMk id="7" creationId="{9452EBB7-F8FF-6527-4E5D-3C06352C93C6}"/>
          </ac:picMkLst>
        </pc:picChg>
        <pc:picChg chg="del">
          <ac:chgData name="tariu Main" userId="7d83114226db9beb" providerId="LiveId" clId="{02DF4B15-F67C-4BD4-BE00-EA67F0B9E511}" dt="2023-12-29T16:53:37.862" v="691" actId="478"/>
          <ac:picMkLst>
            <pc:docMk/>
            <pc:sldMk cId="2295802190" sldId="626"/>
            <ac:picMk id="9" creationId="{D990256F-4003-1244-E1A7-55EB7BA8C6BE}"/>
          </ac:picMkLst>
        </pc:picChg>
        <pc:picChg chg="del">
          <ac:chgData name="tariu Main" userId="7d83114226db9beb" providerId="LiveId" clId="{02DF4B15-F67C-4BD4-BE00-EA67F0B9E511}" dt="2023-12-29T16:53:35.296" v="690" actId="478"/>
          <ac:picMkLst>
            <pc:docMk/>
            <pc:sldMk cId="2295802190" sldId="626"/>
            <ac:picMk id="18" creationId="{504E228A-843A-473A-7A8B-403EC535C6FF}"/>
          </ac:picMkLst>
        </pc:picChg>
        <pc:picChg chg="add del mod">
          <ac:chgData name="tariu Main" userId="7d83114226db9beb" providerId="LiveId" clId="{02DF4B15-F67C-4BD4-BE00-EA67F0B9E511}" dt="2023-12-29T16:53:29.525" v="689" actId="478"/>
          <ac:picMkLst>
            <pc:docMk/>
            <pc:sldMk cId="2295802190" sldId="626"/>
            <ac:picMk id="22" creationId="{24708FAF-A620-387C-F81C-BAFC8C8DD4B7}"/>
          </ac:picMkLst>
        </pc:picChg>
        <pc:picChg chg="add mod">
          <ac:chgData name="tariu Main" userId="7d83114226db9beb" providerId="LiveId" clId="{02DF4B15-F67C-4BD4-BE00-EA67F0B9E511}" dt="2023-12-29T16:54:00.018" v="695" actId="1076"/>
          <ac:picMkLst>
            <pc:docMk/>
            <pc:sldMk cId="2295802190" sldId="626"/>
            <ac:picMk id="24" creationId="{80D80D91-4101-D06B-8316-2D6D94032C9F}"/>
          </ac:picMkLst>
        </pc:picChg>
      </pc:sldChg>
      <pc:sldChg chg="addSp delSp modSp add mod ord">
        <pc:chgData name="tariu Main" userId="7d83114226db9beb" providerId="LiveId" clId="{02DF4B15-F67C-4BD4-BE00-EA67F0B9E511}" dt="2023-12-29T17:34:08.471" v="1164"/>
        <pc:sldMkLst>
          <pc:docMk/>
          <pc:sldMk cId="3789946125" sldId="627"/>
        </pc:sldMkLst>
        <pc:spChg chg="mod">
          <ac:chgData name="tariu Main" userId="7d83114226db9beb" providerId="LiveId" clId="{02DF4B15-F67C-4BD4-BE00-EA67F0B9E511}" dt="2023-12-29T17:34:08.471" v="1164"/>
          <ac:spMkLst>
            <pc:docMk/>
            <pc:sldMk cId="3789946125" sldId="627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7:28:34.501" v="1077" actId="20577"/>
          <ac:spMkLst>
            <pc:docMk/>
            <pc:sldMk cId="3789946125" sldId="627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8:59.857" v="824" actId="478"/>
          <ac:spMkLst>
            <pc:docMk/>
            <pc:sldMk cId="3789946125" sldId="627"/>
            <ac:spMk id="4" creationId="{2F73B348-2B63-B5D7-EB75-CB39255D036F}"/>
          </ac:spMkLst>
        </pc:spChg>
        <pc:spChg chg="del">
          <ac:chgData name="tariu Main" userId="7d83114226db9beb" providerId="LiveId" clId="{02DF4B15-F67C-4BD4-BE00-EA67F0B9E511}" dt="2023-12-29T16:59:14.768" v="827" actId="478"/>
          <ac:spMkLst>
            <pc:docMk/>
            <pc:sldMk cId="3789946125" sldId="627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8:59.857" v="824" actId="478"/>
          <ac:spMkLst>
            <pc:docMk/>
            <pc:sldMk cId="3789946125" sldId="627"/>
            <ac:spMk id="11" creationId="{7501684C-A2E2-734D-82EE-CA25E1562040}"/>
          </ac:spMkLst>
        </pc:spChg>
        <pc:spChg chg="del">
          <ac:chgData name="tariu Main" userId="7d83114226db9beb" providerId="LiveId" clId="{02DF4B15-F67C-4BD4-BE00-EA67F0B9E511}" dt="2023-12-29T16:58:59.857" v="824" actId="478"/>
          <ac:spMkLst>
            <pc:docMk/>
            <pc:sldMk cId="3789946125" sldId="627"/>
            <ac:spMk id="12" creationId="{0DA654B1-E10C-EBD6-4AE5-44FB688D61A8}"/>
          </ac:spMkLst>
        </pc:spChg>
        <pc:spChg chg="mod">
          <ac:chgData name="tariu Main" userId="7d83114226db9beb" providerId="LiveId" clId="{02DF4B15-F67C-4BD4-BE00-EA67F0B9E511}" dt="2023-12-29T16:59:05.663" v="825" actId="1076"/>
          <ac:spMkLst>
            <pc:docMk/>
            <pc:sldMk cId="3789946125" sldId="627"/>
            <ac:spMk id="14" creationId="{264E8067-6282-DEC3-EDE8-BF2C344E73AC}"/>
          </ac:spMkLst>
        </pc:spChg>
        <pc:spChg chg="mod">
          <ac:chgData name="tariu Main" userId="7d83114226db9beb" providerId="LiveId" clId="{02DF4B15-F67C-4BD4-BE00-EA67F0B9E511}" dt="2023-12-29T16:59:44.372" v="851" actId="1076"/>
          <ac:spMkLst>
            <pc:docMk/>
            <pc:sldMk cId="3789946125" sldId="627"/>
            <ac:spMk id="15" creationId="{BD8FD622-748B-62D6-5703-11C655FBD56E}"/>
          </ac:spMkLst>
        </pc:spChg>
        <pc:spChg chg="del">
          <ac:chgData name="tariu Main" userId="7d83114226db9beb" providerId="LiveId" clId="{02DF4B15-F67C-4BD4-BE00-EA67F0B9E511}" dt="2023-12-29T16:59:11.650" v="826" actId="478"/>
          <ac:spMkLst>
            <pc:docMk/>
            <pc:sldMk cId="3789946125" sldId="627"/>
            <ac:spMk id="19" creationId="{033CD9D9-F64B-F295-357F-518B3AE5D618}"/>
          </ac:spMkLst>
        </pc:spChg>
        <pc:picChg chg="del">
          <ac:chgData name="tariu Main" userId="7d83114226db9beb" providerId="LiveId" clId="{02DF4B15-F67C-4BD4-BE00-EA67F0B9E511}" dt="2023-12-29T16:58:59.857" v="824" actId="478"/>
          <ac:picMkLst>
            <pc:docMk/>
            <pc:sldMk cId="3789946125" sldId="627"/>
            <ac:picMk id="5" creationId="{6DF171C4-55F4-0A99-161D-EE2062EC787A}"/>
          </ac:picMkLst>
        </pc:picChg>
        <pc:picChg chg="del">
          <ac:chgData name="tariu Main" userId="7d83114226db9beb" providerId="LiveId" clId="{02DF4B15-F67C-4BD4-BE00-EA67F0B9E511}" dt="2023-12-29T16:58:59.857" v="824" actId="478"/>
          <ac:picMkLst>
            <pc:docMk/>
            <pc:sldMk cId="3789946125" sldId="627"/>
            <ac:picMk id="7" creationId="{9452EBB7-F8FF-6527-4E5D-3C06352C93C6}"/>
          </ac:picMkLst>
        </pc:picChg>
        <pc:picChg chg="del">
          <ac:chgData name="tariu Main" userId="7d83114226db9beb" providerId="LiveId" clId="{02DF4B15-F67C-4BD4-BE00-EA67F0B9E511}" dt="2023-12-29T16:58:59.857" v="824" actId="478"/>
          <ac:picMkLst>
            <pc:docMk/>
            <pc:sldMk cId="3789946125" sldId="627"/>
            <ac:picMk id="9" creationId="{D990256F-4003-1244-E1A7-55EB7BA8C6BE}"/>
          </ac:picMkLst>
        </pc:picChg>
        <pc:picChg chg="add mod">
          <ac:chgData name="tariu Main" userId="7d83114226db9beb" providerId="LiveId" clId="{02DF4B15-F67C-4BD4-BE00-EA67F0B9E511}" dt="2023-12-29T16:56:37.266" v="767" actId="1076"/>
          <ac:picMkLst>
            <pc:docMk/>
            <pc:sldMk cId="3789946125" sldId="627"/>
            <ac:picMk id="13" creationId="{7A085DFE-84B6-647A-DF1D-6C0D3A8788E8}"/>
          </ac:picMkLst>
        </pc:picChg>
        <pc:picChg chg="del">
          <ac:chgData name="tariu Main" userId="7d83114226db9beb" providerId="LiveId" clId="{02DF4B15-F67C-4BD4-BE00-EA67F0B9E511}" dt="2023-12-29T16:56:21.351" v="764" actId="478"/>
          <ac:picMkLst>
            <pc:docMk/>
            <pc:sldMk cId="3789946125" sldId="627"/>
            <ac:picMk id="18" creationId="{504E228A-843A-473A-7A8B-403EC535C6FF}"/>
          </ac:picMkLst>
        </pc:picChg>
      </pc:sldChg>
      <pc:sldChg chg="addSp delSp modSp add mod">
        <pc:chgData name="tariu Main" userId="7d83114226db9beb" providerId="LiveId" clId="{02DF4B15-F67C-4BD4-BE00-EA67F0B9E511}" dt="2023-12-29T17:24:41.320" v="1047" actId="20577"/>
        <pc:sldMkLst>
          <pc:docMk/>
          <pc:sldMk cId="3914287719" sldId="628"/>
        </pc:sldMkLst>
        <pc:spChg chg="mod">
          <ac:chgData name="tariu Main" userId="7d83114226db9beb" providerId="LiveId" clId="{02DF4B15-F67C-4BD4-BE00-EA67F0B9E511}" dt="2023-12-29T17:24:41.320" v="1047" actId="20577"/>
          <ac:spMkLst>
            <pc:docMk/>
            <pc:sldMk cId="3914287719" sldId="628"/>
            <ac:spMk id="2" creationId="{0119224B-FA47-8559-DF55-8900027303DB}"/>
          </ac:spMkLst>
        </pc:spChg>
        <pc:picChg chg="add del mod">
          <ac:chgData name="tariu Main" userId="7d83114226db9beb" providerId="LiveId" clId="{02DF4B15-F67C-4BD4-BE00-EA67F0B9E511}" dt="2023-12-29T17:24:07.106" v="1012" actId="478"/>
          <ac:picMkLst>
            <pc:docMk/>
            <pc:sldMk cId="3914287719" sldId="628"/>
            <ac:picMk id="4" creationId="{0A39695C-D2B5-92B9-7858-CA01FC14978A}"/>
          </ac:picMkLst>
        </pc:picChg>
        <pc:picChg chg="add del mod">
          <ac:chgData name="tariu Main" userId="7d83114226db9beb" providerId="LiveId" clId="{02DF4B15-F67C-4BD4-BE00-EA67F0B9E511}" dt="2023-12-29T17:22:11.002" v="994" actId="478"/>
          <ac:picMkLst>
            <pc:docMk/>
            <pc:sldMk cId="3914287719" sldId="628"/>
            <ac:picMk id="1026" creationId="{3721D7E7-4B3C-8113-A7ED-E962565E0677}"/>
          </ac:picMkLst>
        </pc:picChg>
      </pc:sldChg>
      <pc:sldChg chg="addSp delSp modSp add mod">
        <pc:chgData name="tariu Main" userId="7d83114226db9beb" providerId="LiveId" clId="{02DF4B15-F67C-4BD4-BE00-EA67F0B9E511}" dt="2023-12-29T17:09:10.666" v="904" actId="1076"/>
        <pc:sldMkLst>
          <pc:docMk/>
          <pc:sldMk cId="3462476848" sldId="629"/>
        </pc:sldMkLst>
        <pc:spChg chg="mod">
          <ac:chgData name="tariu Main" userId="7d83114226db9beb" providerId="LiveId" clId="{02DF4B15-F67C-4BD4-BE00-EA67F0B9E511}" dt="2023-12-29T16:55:29.633" v="761" actId="20577"/>
          <ac:spMkLst>
            <pc:docMk/>
            <pc:sldMk cId="3462476848" sldId="629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4" creationId="{2F73B348-2B63-B5D7-EB75-CB39255D036F}"/>
          </ac:spMkLst>
        </pc:spChg>
        <pc:spChg chg="del">
          <ac:chgData name="tariu Main" userId="7d83114226db9beb" providerId="LiveId" clId="{02DF4B15-F67C-4BD4-BE00-EA67F0B9E511}" dt="2023-12-29T17:06:11.488" v="860" actId="478"/>
          <ac:spMkLst>
            <pc:docMk/>
            <pc:sldMk cId="3462476848" sldId="629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11" creationId="{7501684C-A2E2-734D-82EE-CA25E1562040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12" creationId="{0DA654B1-E10C-EBD6-4AE5-44FB688D61A8}"/>
          </ac:spMkLst>
        </pc:spChg>
        <pc:spChg chg="del">
          <ac:chgData name="tariu Main" userId="7d83114226db9beb" providerId="LiveId" clId="{02DF4B15-F67C-4BD4-BE00-EA67F0B9E511}" dt="2023-12-29T17:06:11.488" v="860" actId="478"/>
          <ac:spMkLst>
            <pc:docMk/>
            <pc:sldMk cId="3462476848" sldId="629"/>
            <ac:spMk id="14" creationId="{264E8067-6282-DEC3-EDE8-BF2C344E73AC}"/>
          </ac:spMkLst>
        </pc:spChg>
        <pc:spChg chg="del">
          <ac:chgData name="tariu Main" userId="7d83114226db9beb" providerId="LiveId" clId="{02DF4B15-F67C-4BD4-BE00-EA67F0B9E511}" dt="2023-12-29T17:06:59.865" v="861" actId="478"/>
          <ac:spMkLst>
            <pc:docMk/>
            <pc:sldMk cId="3462476848" sldId="629"/>
            <ac:spMk id="15" creationId="{BD8FD622-748B-62D6-5703-11C655FBD56E}"/>
          </ac:spMkLst>
        </pc:spChg>
        <pc:spChg chg="add mod">
          <ac:chgData name="tariu Main" userId="7d83114226db9beb" providerId="LiveId" clId="{02DF4B15-F67C-4BD4-BE00-EA67F0B9E511}" dt="2023-12-29T17:09:10.666" v="904" actId="1076"/>
          <ac:spMkLst>
            <pc:docMk/>
            <pc:sldMk cId="3462476848" sldId="629"/>
            <ac:spMk id="16" creationId="{EDE1B921-D9BD-57F7-6B21-94640635190A}"/>
          </ac:spMkLst>
        </pc:spChg>
        <pc:spChg chg="del">
          <ac:chgData name="tariu Main" userId="7d83114226db9beb" providerId="LiveId" clId="{02DF4B15-F67C-4BD4-BE00-EA67F0B9E511}" dt="2023-12-29T17:06:11.488" v="860" actId="478"/>
          <ac:spMkLst>
            <pc:docMk/>
            <pc:sldMk cId="3462476848" sldId="629"/>
            <ac:spMk id="19" creationId="{033CD9D9-F64B-F295-357F-518B3AE5D618}"/>
          </ac:spMkLst>
        </pc:spChg>
        <pc:picChg chg="del">
          <ac:chgData name="tariu Main" userId="7d83114226db9beb" providerId="LiveId" clId="{02DF4B15-F67C-4BD4-BE00-EA67F0B9E511}" dt="2023-12-29T16:55:37.518" v="763" actId="478"/>
          <ac:picMkLst>
            <pc:docMk/>
            <pc:sldMk cId="3462476848" sldId="629"/>
            <ac:picMk id="5" creationId="{6DF171C4-55F4-0A99-161D-EE2062EC787A}"/>
          </ac:picMkLst>
        </pc:picChg>
        <pc:picChg chg="del">
          <ac:chgData name="tariu Main" userId="7d83114226db9beb" providerId="LiveId" clId="{02DF4B15-F67C-4BD4-BE00-EA67F0B9E511}" dt="2023-12-29T16:55:37.518" v="763" actId="478"/>
          <ac:picMkLst>
            <pc:docMk/>
            <pc:sldMk cId="3462476848" sldId="629"/>
            <ac:picMk id="7" creationId="{9452EBB7-F8FF-6527-4E5D-3C06352C93C6}"/>
          </ac:picMkLst>
        </pc:picChg>
        <pc:picChg chg="del">
          <ac:chgData name="tariu Main" userId="7d83114226db9beb" providerId="LiveId" clId="{02DF4B15-F67C-4BD4-BE00-EA67F0B9E511}" dt="2023-12-29T16:55:37.518" v="763" actId="478"/>
          <ac:picMkLst>
            <pc:docMk/>
            <pc:sldMk cId="3462476848" sldId="629"/>
            <ac:picMk id="9" creationId="{D990256F-4003-1244-E1A7-55EB7BA8C6BE}"/>
          </ac:picMkLst>
        </pc:picChg>
        <pc:picChg chg="add mod modCrop">
          <ac:chgData name="tariu Main" userId="7d83114226db9beb" providerId="LiveId" clId="{02DF4B15-F67C-4BD4-BE00-EA67F0B9E511}" dt="2023-12-29T17:08:09.233" v="868" actId="1076"/>
          <ac:picMkLst>
            <pc:docMk/>
            <pc:sldMk cId="3462476848" sldId="629"/>
            <ac:picMk id="13" creationId="{126CD5E1-F202-11D0-1D2C-E958142CC061}"/>
          </ac:picMkLst>
        </pc:picChg>
        <pc:picChg chg="del">
          <ac:chgData name="tariu Main" userId="7d83114226db9beb" providerId="LiveId" clId="{02DF4B15-F67C-4BD4-BE00-EA67F0B9E511}" dt="2023-12-29T16:55:31.697" v="762" actId="478"/>
          <ac:picMkLst>
            <pc:docMk/>
            <pc:sldMk cId="3462476848" sldId="629"/>
            <ac:picMk id="18" creationId="{504E228A-843A-473A-7A8B-403EC535C6FF}"/>
          </ac:picMkLst>
        </pc:picChg>
        <pc:picChg chg="add del">
          <ac:chgData name="tariu Main" userId="7d83114226db9beb" providerId="LiveId" clId="{02DF4B15-F67C-4BD4-BE00-EA67F0B9E511}" dt="2023-12-29T17:09:01.660" v="900" actId="478"/>
          <ac:picMkLst>
            <pc:docMk/>
            <pc:sldMk cId="3462476848" sldId="629"/>
            <ac:picMk id="20" creationId="{925630E3-203C-C8CB-352B-AEBBAAA8B5A5}"/>
          </ac:picMkLst>
        </pc:picChg>
      </pc:sldChg>
      <pc:sldChg chg="addSp delSp modSp add mod">
        <pc:chgData name="tariu Main" userId="7d83114226db9beb" providerId="LiveId" clId="{02DF4B15-F67C-4BD4-BE00-EA67F0B9E511}" dt="2023-12-29T17:34:11.808" v="1165"/>
        <pc:sldMkLst>
          <pc:docMk/>
          <pc:sldMk cId="3681669355" sldId="630"/>
        </pc:sldMkLst>
        <pc:spChg chg="mod">
          <ac:chgData name="tariu Main" userId="7d83114226db9beb" providerId="LiveId" clId="{02DF4B15-F67C-4BD4-BE00-EA67F0B9E511}" dt="2023-12-29T17:34:11.808" v="1165"/>
          <ac:spMkLst>
            <pc:docMk/>
            <pc:sldMk cId="3681669355" sldId="630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00:18.831" v="856" actId="478"/>
          <ac:spMkLst>
            <pc:docMk/>
            <pc:sldMk cId="3681669355" sldId="630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7:00:18.831" v="856" actId="478"/>
          <ac:spMkLst>
            <pc:docMk/>
            <pc:sldMk cId="3681669355" sldId="630"/>
            <ac:spMk id="14" creationId="{264E8067-6282-DEC3-EDE8-BF2C344E73AC}"/>
          </ac:spMkLst>
        </pc:spChg>
        <pc:spChg chg="del">
          <ac:chgData name="tariu Main" userId="7d83114226db9beb" providerId="LiveId" clId="{02DF4B15-F67C-4BD4-BE00-EA67F0B9E511}" dt="2023-12-29T17:00:18.831" v="856" actId="478"/>
          <ac:spMkLst>
            <pc:docMk/>
            <pc:sldMk cId="3681669355" sldId="630"/>
            <ac:spMk id="15" creationId="{BD8FD622-748B-62D6-5703-11C655FBD56E}"/>
          </ac:spMkLst>
        </pc:spChg>
        <pc:picChg chg="add mod">
          <ac:chgData name="tariu Main" userId="7d83114226db9beb" providerId="LiveId" clId="{02DF4B15-F67C-4BD4-BE00-EA67F0B9E511}" dt="2023-12-29T17:00:28.426" v="859" actId="14100"/>
          <ac:picMkLst>
            <pc:docMk/>
            <pc:sldMk cId="3681669355" sldId="630"/>
            <ac:picMk id="5" creationId="{504E37F1-39FD-24A4-6735-49642441AB0B}"/>
          </ac:picMkLst>
        </pc:picChg>
        <pc:picChg chg="del">
          <ac:chgData name="tariu Main" userId="7d83114226db9beb" providerId="LiveId" clId="{02DF4B15-F67C-4BD4-BE00-EA67F0B9E511}" dt="2023-12-29T17:00:16.475" v="855" actId="478"/>
          <ac:picMkLst>
            <pc:docMk/>
            <pc:sldMk cId="3681669355" sldId="630"/>
            <ac:picMk id="13" creationId="{7A085DFE-84B6-647A-DF1D-6C0D3A8788E8}"/>
          </ac:picMkLst>
        </pc:picChg>
      </pc:sldChg>
      <pc:sldChg chg="delSp modSp add mod">
        <pc:chgData name="tariu Main" userId="7d83114226db9beb" providerId="LiveId" clId="{02DF4B15-F67C-4BD4-BE00-EA67F0B9E511}" dt="2023-12-29T17:08:56.265" v="899" actId="478"/>
        <pc:sldMkLst>
          <pc:docMk/>
          <pc:sldMk cId="656690726" sldId="631"/>
        </pc:sldMkLst>
        <pc:spChg chg="del mod">
          <ac:chgData name="tariu Main" userId="7d83114226db9beb" providerId="LiveId" clId="{02DF4B15-F67C-4BD4-BE00-EA67F0B9E511}" dt="2023-12-29T17:08:56.265" v="899" actId="478"/>
          <ac:spMkLst>
            <pc:docMk/>
            <pc:sldMk cId="656690726" sldId="631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08:40.481" v="895" actId="478"/>
          <ac:spMkLst>
            <pc:docMk/>
            <pc:sldMk cId="656690726" sldId="631"/>
            <ac:spMk id="16" creationId="{EDE1B921-D9BD-57F7-6B21-94640635190A}"/>
          </ac:spMkLst>
        </pc:spChg>
        <pc:picChg chg="del">
          <ac:chgData name="tariu Main" userId="7d83114226db9beb" providerId="LiveId" clId="{02DF4B15-F67C-4BD4-BE00-EA67F0B9E511}" dt="2023-12-29T17:08:42.225" v="896" actId="478"/>
          <ac:picMkLst>
            <pc:docMk/>
            <pc:sldMk cId="656690726" sldId="631"/>
            <ac:picMk id="13" creationId="{126CD5E1-F202-11D0-1D2C-E958142CC061}"/>
          </ac:picMkLst>
        </pc:picChg>
        <pc:picChg chg="mod">
          <ac:chgData name="tariu Main" userId="7d83114226db9beb" providerId="LiveId" clId="{02DF4B15-F67C-4BD4-BE00-EA67F0B9E511}" dt="2023-12-29T17:08:45.944" v="897" actId="1076"/>
          <ac:picMkLst>
            <pc:docMk/>
            <pc:sldMk cId="656690726" sldId="631"/>
            <ac:picMk id="20" creationId="{925630E3-203C-C8CB-352B-AEBBAAA8B5A5}"/>
          </ac:picMkLst>
        </pc:picChg>
      </pc:sldChg>
      <pc:sldChg chg="addSp delSp modSp add mod">
        <pc:chgData name="tariu Main" userId="7d83114226db9beb" providerId="LiveId" clId="{02DF4B15-F67C-4BD4-BE00-EA67F0B9E511}" dt="2023-12-29T17:12:23.528" v="917" actId="1076"/>
        <pc:sldMkLst>
          <pc:docMk/>
          <pc:sldMk cId="3941089508" sldId="632"/>
        </pc:sldMkLst>
        <pc:spChg chg="del">
          <ac:chgData name="tariu Main" userId="7d83114226db9beb" providerId="LiveId" clId="{02DF4B15-F67C-4BD4-BE00-EA67F0B9E511}" dt="2023-12-29T17:11:44.746" v="910" actId="478"/>
          <ac:spMkLst>
            <pc:docMk/>
            <pc:sldMk cId="3941089508" sldId="632"/>
            <ac:spMk id="16" creationId="{EDE1B921-D9BD-57F7-6B21-94640635190A}"/>
          </ac:spMkLst>
        </pc:spChg>
        <pc:picChg chg="add mod">
          <ac:chgData name="tariu Main" userId="7d83114226db9beb" providerId="LiveId" clId="{02DF4B15-F67C-4BD4-BE00-EA67F0B9E511}" dt="2023-12-29T17:12:23.528" v="917" actId="1076"/>
          <ac:picMkLst>
            <pc:docMk/>
            <pc:sldMk cId="3941089508" sldId="632"/>
            <ac:picMk id="4" creationId="{18159B55-A8A9-5C23-EBC0-43325484D5A9}"/>
          </ac:picMkLst>
        </pc:picChg>
        <pc:picChg chg="add mod">
          <ac:chgData name="tariu Main" userId="7d83114226db9beb" providerId="LiveId" clId="{02DF4B15-F67C-4BD4-BE00-EA67F0B9E511}" dt="2023-12-29T17:12:23.528" v="917" actId="1076"/>
          <ac:picMkLst>
            <pc:docMk/>
            <pc:sldMk cId="3941089508" sldId="632"/>
            <ac:picMk id="6" creationId="{90945D80-DFEE-4E28-F7A1-CB95A48CB416}"/>
          </ac:picMkLst>
        </pc:picChg>
        <pc:picChg chg="del">
          <ac:chgData name="tariu Main" userId="7d83114226db9beb" providerId="LiveId" clId="{02DF4B15-F67C-4BD4-BE00-EA67F0B9E511}" dt="2023-12-29T17:11:36.497" v="906" actId="478"/>
          <ac:picMkLst>
            <pc:docMk/>
            <pc:sldMk cId="3941089508" sldId="632"/>
            <ac:picMk id="13" creationId="{126CD5E1-F202-11D0-1D2C-E958142CC061}"/>
          </ac:picMkLst>
        </pc:picChg>
      </pc:sldChg>
      <pc:sldChg chg="addSp delSp modSp add mod">
        <pc:chgData name="tariu Main" userId="7d83114226db9beb" providerId="LiveId" clId="{02DF4B15-F67C-4BD4-BE00-EA67F0B9E511}" dt="2023-12-29T17:25:17.081" v="1055" actId="478"/>
        <pc:sldMkLst>
          <pc:docMk/>
          <pc:sldMk cId="3566760590" sldId="633"/>
        </pc:sldMkLst>
        <pc:spChg chg="del">
          <ac:chgData name="tariu Main" userId="7d83114226db9beb" providerId="LiveId" clId="{02DF4B15-F67C-4BD4-BE00-EA67F0B9E511}" dt="2023-12-29T17:25:15.357" v="1054" actId="21"/>
          <ac:spMkLst>
            <pc:docMk/>
            <pc:sldMk cId="3566760590" sldId="633"/>
            <ac:spMk id="2" creationId="{3A3C7BDB-B7D1-465C-9965-C0C4D79D10F4}"/>
          </ac:spMkLst>
        </pc:spChg>
        <pc:spChg chg="add del mod">
          <ac:chgData name="tariu Main" userId="7d83114226db9beb" providerId="LiveId" clId="{02DF4B15-F67C-4BD4-BE00-EA67F0B9E511}" dt="2023-12-29T17:25:17.081" v="1055" actId="478"/>
          <ac:spMkLst>
            <pc:docMk/>
            <pc:sldMk cId="3566760590" sldId="633"/>
            <ac:spMk id="7" creationId="{4A47C7AA-2697-F5D0-BF9D-CE79848E31C4}"/>
          </ac:spMkLst>
        </pc:spChg>
        <pc:picChg chg="add mod">
          <ac:chgData name="tariu Main" userId="7d83114226db9beb" providerId="LiveId" clId="{02DF4B15-F67C-4BD4-BE00-EA67F0B9E511}" dt="2023-12-29T17:21:33.279" v="933" actId="14100"/>
          <ac:picMkLst>
            <pc:docMk/>
            <pc:sldMk cId="3566760590" sldId="633"/>
            <ac:picMk id="3" creationId="{03B51BD4-DB46-9F11-2532-A23E812E4C62}"/>
          </ac:picMkLst>
        </pc:picChg>
        <pc:picChg chg="del">
          <ac:chgData name="tariu Main" userId="7d83114226db9beb" providerId="LiveId" clId="{02DF4B15-F67C-4BD4-BE00-EA67F0B9E511}" dt="2023-12-29T17:21:02.724" v="922" actId="478"/>
          <ac:picMkLst>
            <pc:docMk/>
            <pc:sldMk cId="3566760590" sldId="633"/>
            <ac:picMk id="4" creationId="{18159B55-A8A9-5C23-EBC0-43325484D5A9}"/>
          </ac:picMkLst>
        </pc:picChg>
        <pc:picChg chg="del">
          <ac:chgData name="tariu Main" userId="7d83114226db9beb" providerId="LiveId" clId="{02DF4B15-F67C-4BD4-BE00-EA67F0B9E511}" dt="2023-12-29T17:21:04.327" v="923" actId="478"/>
          <ac:picMkLst>
            <pc:docMk/>
            <pc:sldMk cId="3566760590" sldId="633"/>
            <ac:picMk id="6" creationId="{90945D80-DFEE-4E28-F7A1-CB95A48CB416}"/>
          </ac:picMkLst>
        </pc:picChg>
      </pc:sldChg>
      <pc:sldChg chg="addSp delSp modSp add mod">
        <pc:chgData name="tariu Main" userId="7d83114226db9beb" providerId="LiveId" clId="{02DF4B15-F67C-4BD4-BE00-EA67F0B9E511}" dt="2023-12-29T17:25:07.677" v="1053" actId="478"/>
        <pc:sldMkLst>
          <pc:docMk/>
          <pc:sldMk cId="2319606794" sldId="634"/>
        </pc:sldMkLst>
        <pc:spChg chg="del">
          <ac:chgData name="tariu Main" userId="7d83114226db9beb" providerId="LiveId" clId="{02DF4B15-F67C-4BD4-BE00-EA67F0B9E511}" dt="2023-12-29T17:25:05.714" v="1052" actId="478"/>
          <ac:spMkLst>
            <pc:docMk/>
            <pc:sldMk cId="2319606794" sldId="634"/>
            <ac:spMk id="2" creationId="{3A3C7BDB-B7D1-465C-9965-C0C4D79D10F4}"/>
          </ac:spMkLst>
        </pc:spChg>
        <pc:spChg chg="add del mod">
          <ac:chgData name="tariu Main" userId="7d83114226db9beb" providerId="LiveId" clId="{02DF4B15-F67C-4BD4-BE00-EA67F0B9E511}" dt="2023-12-29T17:25:07.677" v="1053" actId="478"/>
          <ac:spMkLst>
            <pc:docMk/>
            <pc:sldMk cId="2319606794" sldId="634"/>
            <ac:spMk id="6" creationId="{9CA91B6D-B9D5-A27F-225F-6EA3A852065E}"/>
          </ac:spMkLst>
        </pc:spChg>
        <pc:picChg chg="mod">
          <ac:chgData name="tariu Main" userId="7d83114226db9beb" providerId="LiveId" clId="{02DF4B15-F67C-4BD4-BE00-EA67F0B9E511}" dt="2023-12-29T17:22:01.910" v="990" actId="1035"/>
          <ac:picMkLst>
            <pc:docMk/>
            <pc:sldMk cId="2319606794" sldId="634"/>
            <ac:picMk id="3" creationId="{03B51BD4-DB46-9F11-2532-A23E812E4C62}"/>
          </ac:picMkLst>
        </pc:picChg>
        <pc:picChg chg="add mod">
          <ac:chgData name="tariu Main" userId="7d83114226db9beb" providerId="LiveId" clId="{02DF4B15-F67C-4BD4-BE00-EA67F0B9E511}" dt="2023-12-29T17:21:48.201" v="936" actId="571"/>
          <ac:picMkLst>
            <pc:docMk/>
            <pc:sldMk cId="2319606794" sldId="634"/>
            <ac:picMk id="4" creationId="{A4A32A97-00F3-F5D1-FDDA-56C5EF3DA5BB}"/>
          </ac:picMkLst>
        </pc:picChg>
      </pc:sldChg>
      <pc:sldChg chg="addSp delSp modSp add mod ord">
        <pc:chgData name="tariu Main" userId="7d83114226db9beb" providerId="LiveId" clId="{02DF4B15-F67C-4BD4-BE00-EA67F0B9E511}" dt="2023-12-29T17:28:31.473" v="1075" actId="1076"/>
        <pc:sldMkLst>
          <pc:docMk/>
          <pc:sldMk cId="1283984714" sldId="635"/>
        </pc:sldMkLst>
        <pc:spChg chg="del">
          <ac:chgData name="tariu Main" userId="7d83114226db9beb" providerId="LiveId" clId="{02DF4B15-F67C-4BD4-BE00-EA67F0B9E511}" dt="2023-12-29T17:24:59.743" v="1050" actId="478"/>
          <ac:spMkLst>
            <pc:docMk/>
            <pc:sldMk cId="1283984714" sldId="635"/>
            <ac:spMk id="2" creationId="{3A3C7BDB-B7D1-465C-9965-C0C4D79D10F4}"/>
          </ac:spMkLst>
        </pc:spChg>
        <pc:spChg chg="add del mod">
          <ac:chgData name="tariu Main" userId="7d83114226db9beb" providerId="LiveId" clId="{02DF4B15-F67C-4BD4-BE00-EA67F0B9E511}" dt="2023-12-29T17:25:01.434" v="1051" actId="478"/>
          <ac:spMkLst>
            <pc:docMk/>
            <pc:sldMk cId="1283984714" sldId="635"/>
            <ac:spMk id="7" creationId="{A446E536-B5D6-65F0-B45A-0F2B5924DD50}"/>
          </ac:spMkLst>
        </pc:spChg>
        <pc:picChg chg="del">
          <ac:chgData name="tariu Main" userId="7d83114226db9beb" providerId="LiveId" clId="{02DF4B15-F67C-4BD4-BE00-EA67F0B9E511}" dt="2023-12-29T17:22:46.492" v="995" actId="478"/>
          <ac:picMkLst>
            <pc:docMk/>
            <pc:sldMk cId="1283984714" sldId="635"/>
            <ac:picMk id="3" creationId="{03B51BD4-DB46-9F11-2532-A23E812E4C62}"/>
          </ac:picMkLst>
        </pc:picChg>
        <pc:picChg chg="add del mod">
          <ac:chgData name="tariu Main" userId="7d83114226db9beb" providerId="LiveId" clId="{02DF4B15-F67C-4BD4-BE00-EA67F0B9E511}" dt="2023-12-29T17:26:37.167" v="1057" actId="478"/>
          <ac:picMkLst>
            <pc:docMk/>
            <pc:sldMk cId="1283984714" sldId="635"/>
            <ac:picMk id="5" creationId="{EC587B80-2F3C-D64F-FC85-DE17BC73E8DF}"/>
          </ac:picMkLst>
        </pc:picChg>
        <pc:picChg chg="add mod">
          <ac:chgData name="tariu Main" userId="7d83114226db9beb" providerId="LiveId" clId="{02DF4B15-F67C-4BD4-BE00-EA67F0B9E511}" dt="2023-12-29T17:28:31.473" v="1075" actId="1076"/>
          <ac:picMkLst>
            <pc:docMk/>
            <pc:sldMk cId="1283984714" sldId="635"/>
            <ac:picMk id="10" creationId="{5C6D00EA-49B0-B597-A9ED-88B0416E8DAA}"/>
          </ac:picMkLst>
        </pc:picChg>
      </pc:sldChg>
      <pc:sldChg chg="addSp delSp modSp add mod">
        <pc:chgData name="tariu Main" userId="7d83114226db9beb" providerId="LiveId" clId="{02DF4B15-F67C-4BD4-BE00-EA67F0B9E511}" dt="2023-12-29T17:24:51.997" v="1049" actId="478"/>
        <pc:sldMkLst>
          <pc:docMk/>
          <pc:sldMk cId="1315624328" sldId="636"/>
        </pc:sldMkLst>
        <pc:spChg chg="del">
          <ac:chgData name="tariu Main" userId="7d83114226db9beb" providerId="LiveId" clId="{02DF4B15-F67C-4BD4-BE00-EA67F0B9E511}" dt="2023-12-29T17:24:48.815" v="1048" actId="478"/>
          <ac:spMkLst>
            <pc:docMk/>
            <pc:sldMk cId="1315624328" sldId="636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7:24:24.536" v="1038" actId="1076"/>
          <ac:spMkLst>
            <pc:docMk/>
            <pc:sldMk cId="1315624328" sldId="636"/>
            <ac:spMk id="4" creationId="{D97BBE35-7072-FD8A-9D77-43742FECC393}"/>
          </ac:spMkLst>
        </pc:spChg>
        <pc:spChg chg="add del mod">
          <ac:chgData name="tariu Main" userId="7d83114226db9beb" providerId="LiveId" clId="{02DF4B15-F67C-4BD4-BE00-EA67F0B9E511}" dt="2023-12-29T17:24:51.997" v="1049" actId="478"/>
          <ac:spMkLst>
            <pc:docMk/>
            <pc:sldMk cId="1315624328" sldId="636"/>
            <ac:spMk id="7" creationId="{89AE894B-3B3E-F391-20E6-F378E2DD3A9A}"/>
          </ac:spMkLst>
        </pc:spChg>
        <pc:picChg chg="add mod">
          <ac:chgData name="tariu Main" userId="7d83114226db9beb" providerId="LiveId" clId="{02DF4B15-F67C-4BD4-BE00-EA67F0B9E511}" dt="2023-12-29T17:24:14.076" v="1014" actId="1076"/>
          <ac:picMkLst>
            <pc:docMk/>
            <pc:sldMk cId="1315624328" sldId="636"/>
            <ac:picMk id="3" creationId="{40F55654-2BC1-EF88-42B7-0687175A1619}"/>
          </ac:picMkLst>
        </pc:picChg>
        <pc:picChg chg="del">
          <ac:chgData name="tariu Main" userId="7d83114226db9beb" providerId="LiveId" clId="{02DF4B15-F67C-4BD4-BE00-EA67F0B9E511}" dt="2023-12-29T17:23:52.403" v="1005" actId="478"/>
          <ac:picMkLst>
            <pc:docMk/>
            <pc:sldMk cId="1315624328" sldId="636"/>
            <ac:picMk id="5" creationId="{EC587B80-2F3C-D64F-FC85-DE17BC73E8DF}"/>
          </ac:picMkLst>
        </pc:picChg>
      </pc:sldChg>
      <pc:sldChg chg="addSp delSp modSp add mod ord">
        <pc:chgData name="tariu Main" userId="7d83114226db9beb" providerId="LiveId" clId="{02DF4B15-F67C-4BD4-BE00-EA67F0B9E511}" dt="2023-12-29T17:34:14.685" v="1166"/>
        <pc:sldMkLst>
          <pc:docMk/>
          <pc:sldMk cId="2337208974" sldId="637"/>
        </pc:sldMkLst>
        <pc:spChg chg="mod">
          <ac:chgData name="tariu Main" userId="7d83114226db9beb" providerId="LiveId" clId="{02DF4B15-F67C-4BD4-BE00-EA67F0B9E511}" dt="2023-12-29T17:34:14.685" v="1166"/>
          <ac:spMkLst>
            <pc:docMk/>
            <pc:sldMk cId="2337208974" sldId="637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7:29:12.377" v="1095" actId="1076"/>
          <ac:spMkLst>
            <pc:docMk/>
            <pc:sldMk cId="2337208974" sldId="637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7:28:47.894" v="1090" actId="478"/>
          <ac:spMkLst>
            <pc:docMk/>
            <pc:sldMk cId="2337208974" sldId="637"/>
            <ac:spMk id="14" creationId="{264E8067-6282-DEC3-EDE8-BF2C344E73AC}"/>
          </ac:spMkLst>
        </pc:spChg>
        <pc:spChg chg="mod">
          <ac:chgData name="tariu Main" userId="7d83114226db9beb" providerId="LiveId" clId="{02DF4B15-F67C-4BD4-BE00-EA67F0B9E511}" dt="2023-12-29T17:30:05.857" v="1110" actId="1076"/>
          <ac:spMkLst>
            <pc:docMk/>
            <pc:sldMk cId="2337208974" sldId="637"/>
            <ac:spMk id="15" creationId="{BD8FD622-748B-62D6-5703-11C655FBD56E}"/>
          </ac:spMkLst>
        </pc:spChg>
        <pc:picChg chg="add mod modCrop">
          <ac:chgData name="tariu Main" userId="7d83114226db9beb" providerId="LiveId" clId="{02DF4B15-F67C-4BD4-BE00-EA67F0B9E511}" dt="2023-12-29T17:29:23.422" v="1099" actId="14100"/>
          <ac:picMkLst>
            <pc:docMk/>
            <pc:sldMk cId="2337208974" sldId="637"/>
            <ac:picMk id="4" creationId="{D805E272-6CFE-4ED0-A72D-E881F892F901}"/>
          </ac:picMkLst>
        </pc:picChg>
        <pc:picChg chg="add del mod">
          <ac:chgData name="tariu Main" userId="7d83114226db9beb" providerId="LiveId" clId="{02DF4B15-F67C-4BD4-BE00-EA67F0B9E511}" dt="2023-12-29T17:31:59.878" v="1117" actId="478"/>
          <ac:picMkLst>
            <pc:docMk/>
            <pc:sldMk cId="2337208974" sldId="637"/>
            <ac:picMk id="6" creationId="{A51F412B-8684-C87A-6C24-31CD372D13D1}"/>
          </ac:picMkLst>
        </pc:picChg>
        <pc:picChg chg="add mod">
          <ac:chgData name="tariu Main" userId="7d83114226db9beb" providerId="LiveId" clId="{02DF4B15-F67C-4BD4-BE00-EA67F0B9E511}" dt="2023-12-29T17:32:05.298" v="1120" actId="1076"/>
          <ac:picMkLst>
            <pc:docMk/>
            <pc:sldMk cId="2337208974" sldId="637"/>
            <ac:picMk id="9" creationId="{F12842B3-4945-03C6-218A-51FB2A12E8CC}"/>
          </ac:picMkLst>
        </pc:picChg>
        <pc:picChg chg="del">
          <ac:chgData name="tariu Main" userId="7d83114226db9beb" providerId="LiveId" clId="{02DF4B15-F67C-4BD4-BE00-EA67F0B9E511}" dt="2023-12-29T17:28:44.980" v="1089" actId="478"/>
          <ac:picMkLst>
            <pc:docMk/>
            <pc:sldMk cId="2337208974" sldId="637"/>
            <ac:picMk id="13" creationId="{7A085DFE-84B6-647A-DF1D-6C0D3A8788E8}"/>
          </ac:picMkLst>
        </pc:picChg>
      </pc:sldChg>
      <pc:sldChg chg="addSp delSp modSp add mod">
        <pc:chgData name="tariu Main" userId="7d83114226db9beb" providerId="LiveId" clId="{02DF4B15-F67C-4BD4-BE00-EA67F0B9E511}" dt="2023-12-29T17:34:17.639" v="1167"/>
        <pc:sldMkLst>
          <pc:docMk/>
          <pc:sldMk cId="635316098" sldId="638"/>
        </pc:sldMkLst>
        <pc:spChg chg="mod">
          <ac:chgData name="tariu Main" userId="7d83114226db9beb" providerId="LiveId" clId="{02DF4B15-F67C-4BD4-BE00-EA67F0B9E511}" dt="2023-12-29T17:34:17.639" v="1167"/>
          <ac:spMkLst>
            <pc:docMk/>
            <pc:sldMk cId="635316098" sldId="638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32:30.976" v="1122" actId="478"/>
          <ac:spMkLst>
            <pc:docMk/>
            <pc:sldMk cId="635316098" sldId="638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7:32:30.976" v="1122" actId="478"/>
          <ac:spMkLst>
            <pc:docMk/>
            <pc:sldMk cId="635316098" sldId="638"/>
            <ac:spMk id="15" creationId="{BD8FD622-748B-62D6-5703-11C655FBD56E}"/>
          </ac:spMkLst>
        </pc:spChg>
        <pc:picChg chg="del">
          <ac:chgData name="tariu Main" userId="7d83114226db9beb" providerId="LiveId" clId="{02DF4B15-F67C-4BD4-BE00-EA67F0B9E511}" dt="2023-12-29T17:32:30.976" v="1122" actId="478"/>
          <ac:picMkLst>
            <pc:docMk/>
            <pc:sldMk cId="635316098" sldId="638"/>
            <ac:picMk id="4" creationId="{D805E272-6CFE-4ED0-A72D-E881F892F901}"/>
          </ac:picMkLst>
        </pc:picChg>
        <pc:picChg chg="add mod">
          <ac:chgData name="tariu Main" userId="7d83114226db9beb" providerId="LiveId" clId="{02DF4B15-F67C-4BD4-BE00-EA67F0B9E511}" dt="2023-12-29T17:32:37.015" v="1126" actId="1076"/>
          <ac:picMkLst>
            <pc:docMk/>
            <pc:sldMk cId="635316098" sldId="638"/>
            <ac:picMk id="6" creationId="{DE1BAB78-189D-2F0E-1866-58458EECB70D}"/>
          </ac:picMkLst>
        </pc:picChg>
        <pc:picChg chg="del">
          <ac:chgData name="tariu Main" userId="7d83114226db9beb" providerId="LiveId" clId="{02DF4B15-F67C-4BD4-BE00-EA67F0B9E511}" dt="2023-12-29T17:32:30.976" v="1122" actId="478"/>
          <ac:picMkLst>
            <pc:docMk/>
            <pc:sldMk cId="635316098" sldId="638"/>
            <ac:picMk id="9" creationId="{F12842B3-4945-03C6-218A-51FB2A12E8CC}"/>
          </ac:picMkLst>
        </pc:picChg>
      </pc:sldChg>
      <pc:sldChg chg="addSp delSp modSp add mod ord">
        <pc:chgData name="tariu Main" userId="7d83114226db9beb" providerId="LiveId" clId="{02DF4B15-F67C-4BD4-BE00-EA67F0B9E511}" dt="2023-12-29T17:36:56.236" v="1206"/>
        <pc:sldMkLst>
          <pc:docMk/>
          <pc:sldMk cId="3912187723" sldId="639"/>
        </pc:sldMkLst>
        <pc:spChg chg="mod">
          <ac:chgData name="tariu Main" userId="7d83114226db9beb" providerId="LiveId" clId="{02DF4B15-F67C-4BD4-BE00-EA67F0B9E511}" dt="2023-12-29T17:34:29.637" v="1181" actId="20577"/>
          <ac:spMkLst>
            <pc:docMk/>
            <pc:sldMk cId="3912187723" sldId="639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34:40.918" v="1184" actId="478"/>
          <ac:spMkLst>
            <pc:docMk/>
            <pc:sldMk cId="3912187723" sldId="639"/>
            <ac:spMk id="3" creationId="{498F3467-145D-8C92-41D6-776156764750}"/>
          </ac:spMkLst>
        </pc:spChg>
        <pc:spChg chg="add del">
          <ac:chgData name="tariu Main" userId="7d83114226db9beb" providerId="LiveId" clId="{02DF4B15-F67C-4BD4-BE00-EA67F0B9E511}" dt="2023-12-29T17:34:50.042" v="1186" actId="22"/>
          <ac:spMkLst>
            <pc:docMk/>
            <pc:sldMk cId="3912187723" sldId="639"/>
            <ac:spMk id="6" creationId="{CF54DA32-CB90-14DF-B330-FBED8305CC99}"/>
          </ac:spMkLst>
        </pc:spChg>
        <pc:spChg chg="del">
          <ac:chgData name="tariu Main" userId="7d83114226db9beb" providerId="LiveId" clId="{02DF4B15-F67C-4BD4-BE00-EA67F0B9E511}" dt="2023-12-29T17:34:38.595" v="1183" actId="478"/>
          <ac:spMkLst>
            <pc:docMk/>
            <pc:sldMk cId="3912187723" sldId="639"/>
            <ac:spMk id="15" creationId="{BD8FD622-748B-62D6-5703-11C655FBD56E}"/>
          </ac:spMkLst>
        </pc:spChg>
        <pc:picChg chg="del">
          <ac:chgData name="tariu Main" userId="7d83114226db9beb" providerId="LiveId" clId="{02DF4B15-F67C-4BD4-BE00-EA67F0B9E511}" dt="2023-12-29T17:34:38.595" v="1183" actId="478"/>
          <ac:picMkLst>
            <pc:docMk/>
            <pc:sldMk cId="3912187723" sldId="639"/>
            <ac:picMk id="4" creationId="{D805E272-6CFE-4ED0-A72D-E881F892F901}"/>
          </ac:picMkLst>
        </pc:picChg>
        <pc:picChg chg="del">
          <ac:chgData name="tariu Main" userId="7d83114226db9beb" providerId="LiveId" clId="{02DF4B15-F67C-4BD4-BE00-EA67F0B9E511}" dt="2023-12-29T17:34:34.381" v="1182" actId="478"/>
          <ac:picMkLst>
            <pc:docMk/>
            <pc:sldMk cId="3912187723" sldId="639"/>
            <ac:picMk id="9" creationId="{F12842B3-4945-03C6-218A-51FB2A12E8CC}"/>
          </ac:picMkLst>
        </pc:picChg>
        <pc:picChg chg="add mod">
          <ac:chgData name="tariu Main" userId="7d83114226db9beb" providerId="LiveId" clId="{02DF4B15-F67C-4BD4-BE00-EA67F0B9E511}" dt="2023-12-29T17:36:03.792" v="1201" actId="1076"/>
          <ac:picMkLst>
            <pc:docMk/>
            <pc:sldMk cId="3912187723" sldId="639"/>
            <ac:picMk id="10" creationId="{DE2AC220-A6E1-DFB6-1500-FABC713B9E36}"/>
          </ac:picMkLst>
        </pc:picChg>
        <pc:picChg chg="add del mod">
          <ac:chgData name="tariu Main" userId="7d83114226db9beb" providerId="LiveId" clId="{02DF4B15-F67C-4BD4-BE00-EA67F0B9E511}" dt="2023-12-29T17:34:59.521" v="1191"/>
          <ac:picMkLst>
            <pc:docMk/>
            <pc:sldMk cId="3912187723" sldId="639"/>
            <ac:picMk id="11" creationId="{09E979B5-FB77-65CF-5F6A-50D8B789324F}"/>
          </ac:picMkLst>
        </pc:picChg>
        <pc:picChg chg="add mod">
          <ac:chgData name="tariu Main" userId="7d83114226db9beb" providerId="LiveId" clId="{02DF4B15-F67C-4BD4-BE00-EA67F0B9E511}" dt="2023-12-29T17:36:06.642" v="1202" actId="14100"/>
          <ac:picMkLst>
            <pc:docMk/>
            <pc:sldMk cId="3912187723" sldId="639"/>
            <ac:picMk id="12" creationId="{244A0D0A-685E-95B8-2893-FF43A2BE6A85}"/>
          </ac:picMkLst>
        </pc:picChg>
        <pc:picChg chg="add del mod">
          <ac:chgData name="tariu Main" userId="7d83114226db9beb" providerId="LiveId" clId="{02DF4B15-F67C-4BD4-BE00-EA67F0B9E511}" dt="2023-12-29T17:36:49.353" v="1204"/>
          <ac:picMkLst>
            <pc:docMk/>
            <pc:sldMk cId="3912187723" sldId="639"/>
            <ac:picMk id="13" creationId="{370463E4-D4E7-0738-D634-47EADE9611FF}"/>
          </ac:picMkLst>
        </pc:picChg>
        <pc:picChg chg="add del mod">
          <ac:chgData name="tariu Main" userId="7d83114226db9beb" providerId="LiveId" clId="{02DF4B15-F67C-4BD4-BE00-EA67F0B9E511}" dt="2023-12-29T17:36:56.236" v="1206"/>
          <ac:picMkLst>
            <pc:docMk/>
            <pc:sldMk cId="3912187723" sldId="639"/>
            <ac:picMk id="14" creationId="{11C3F394-8546-CD57-A933-F59E48D1E26A}"/>
          </ac:picMkLst>
        </pc:picChg>
      </pc:sldChg>
      <pc:sldChg chg="addSp delSp modSp add mod">
        <pc:chgData name="tariu Main" userId="7d83114226db9beb" providerId="LiveId" clId="{02DF4B15-F67C-4BD4-BE00-EA67F0B9E511}" dt="2023-12-29T17:55:45.260" v="1705" actId="20577"/>
        <pc:sldMkLst>
          <pc:docMk/>
          <pc:sldMk cId="2768096726" sldId="640"/>
        </pc:sldMkLst>
        <pc:spChg chg="mod">
          <ac:chgData name="tariu Main" userId="7d83114226db9beb" providerId="LiveId" clId="{02DF4B15-F67C-4BD4-BE00-EA67F0B9E511}" dt="2023-12-29T17:51:59.534" v="1364" actId="20577"/>
          <ac:spMkLst>
            <pc:docMk/>
            <pc:sldMk cId="2768096726" sldId="640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7:55:45.260" v="1705" actId="20577"/>
          <ac:spMkLst>
            <pc:docMk/>
            <pc:sldMk cId="2768096726" sldId="640"/>
            <ac:spMk id="3" creationId="{5A9D9483-9202-6338-5548-44C8BC3674C5}"/>
          </ac:spMkLst>
        </pc:spChg>
        <pc:picChg chg="del">
          <ac:chgData name="tariu Main" userId="7d83114226db9beb" providerId="LiveId" clId="{02DF4B15-F67C-4BD4-BE00-EA67F0B9E511}" dt="2023-12-29T17:35:09.168" v="1195" actId="478"/>
          <ac:picMkLst>
            <pc:docMk/>
            <pc:sldMk cId="2768096726" sldId="640"/>
            <ac:picMk id="10" creationId="{DE2AC220-A6E1-DFB6-1500-FABC713B9E36}"/>
          </ac:picMkLst>
        </pc:picChg>
      </pc:sldChg>
      <pc:sldChg chg="addSp delSp modSp add mod">
        <pc:chgData name="tariu Main" userId="7d83114226db9beb" providerId="LiveId" clId="{02DF4B15-F67C-4BD4-BE00-EA67F0B9E511}" dt="2023-12-29T17:51:01.793" v="1331" actId="1076"/>
        <pc:sldMkLst>
          <pc:docMk/>
          <pc:sldMk cId="1409743499" sldId="641"/>
        </pc:sldMkLst>
        <pc:spChg chg="mod">
          <ac:chgData name="tariu Main" userId="7d83114226db9beb" providerId="LiveId" clId="{02DF4B15-F67C-4BD4-BE00-EA67F0B9E511}" dt="2023-12-29T17:37:12.981" v="1236" actId="20577"/>
          <ac:spMkLst>
            <pc:docMk/>
            <pc:sldMk cId="1409743499" sldId="641"/>
            <ac:spMk id="2" creationId="{3A3C7BDB-B7D1-465C-9965-C0C4D79D10F4}"/>
          </ac:spMkLst>
        </pc:spChg>
        <pc:picChg chg="add mod">
          <ac:chgData name="tariu Main" userId="7d83114226db9beb" providerId="LiveId" clId="{02DF4B15-F67C-4BD4-BE00-EA67F0B9E511}" dt="2023-12-29T17:51:01.793" v="1331" actId="1076"/>
          <ac:picMkLst>
            <pc:docMk/>
            <pc:sldMk cId="1409743499" sldId="641"/>
            <ac:picMk id="4" creationId="{E050036D-8B8E-D9DA-9040-7766BEE66E4E}"/>
          </ac:picMkLst>
        </pc:picChg>
        <pc:picChg chg="del">
          <ac:chgData name="tariu Main" userId="7d83114226db9beb" providerId="LiveId" clId="{02DF4B15-F67C-4BD4-BE00-EA67F0B9E511}" dt="2023-12-29T17:37:29.150" v="1237" actId="478"/>
          <ac:picMkLst>
            <pc:docMk/>
            <pc:sldMk cId="1409743499" sldId="641"/>
            <ac:picMk id="10" creationId="{DE2AC220-A6E1-DFB6-1500-FABC713B9E36}"/>
          </ac:picMkLst>
        </pc:picChg>
        <pc:picChg chg="del">
          <ac:chgData name="tariu Main" userId="7d83114226db9beb" providerId="LiveId" clId="{02DF4B15-F67C-4BD4-BE00-EA67F0B9E511}" dt="2023-12-29T17:38:04.398" v="1242" actId="478"/>
          <ac:picMkLst>
            <pc:docMk/>
            <pc:sldMk cId="1409743499" sldId="641"/>
            <ac:picMk id="12" creationId="{244A0D0A-685E-95B8-2893-FF43A2BE6A85}"/>
          </ac:picMkLst>
        </pc:picChg>
      </pc:sldChg>
      <pc:sldChg chg="modSp add mod">
        <pc:chgData name="tariu Main" userId="7d83114226db9beb" providerId="LiveId" clId="{02DF4B15-F67C-4BD4-BE00-EA67F0B9E511}" dt="2023-12-29T17:58:00.415" v="2115" actId="207"/>
        <pc:sldMkLst>
          <pc:docMk/>
          <pc:sldMk cId="235799731" sldId="642"/>
        </pc:sldMkLst>
        <pc:spChg chg="mod">
          <ac:chgData name="tariu Main" userId="7d83114226db9beb" providerId="LiveId" clId="{02DF4B15-F67C-4BD4-BE00-EA67F0B9E511}" dt="2023-12-29T17:58:00.415" v="2115" actId="207"/>
          <ac:spMkLst>
            <pc:docMk/>
            <pc:sldMk cId="235799731" sldId="642"/>
            <ac:spMk id="3" creationId="{5A9D9483-9202-6338-5548-44C8BC3674C5}"/>
          </ac:spMkLst>
        </pc:spChg>
      </pc:sldChg>
      <pc:sldChg chg="add del">
        <pc:chgData name="tariu Main" userId="7d83114226db9beb" providerId="LiveId" clId="{02DF4B15-F67C-4BD4-BE00-EA67F0B9E511}" dt="2023-12-29T17:51:04.178" v="1332" actId="47"/>
        <pc:sldMkLst>
          <pc:docMk/>
          <pc:sldMk cId="2772034093" sldId="642"/>
        </pc:sldMkLst>
      </pc:sldChg>
      <pc:sldChg chg="addSp delSp modSp add mod">
        <pc:chgData name="tariu Main" userId="7d83114226db9beb" providerId="LiveId" clId="{02DF4B15-F67C-4BD4-BE00-EA67F0B9E511}" dt="2023-12-29T18:02:21.515" v="2362" actId="478"/>
        <pc:sldMkLst>
          <pc:docMk/>
          <pc:sldMk cId="3483772200" sldId="643"/>
        </pc:sldMkLst>
        <pc:spChg chg="mod">
          <ac:chgData name="tariu Main" userId="7d83114226db9beb" providerId="LiveId" clId="{02DF4B15-F67C-4BD4-BE00-EA67F0B9E511}" dt="2023-12-29T18:01:29.794" v="2356" actId="1076"/>
          <ac:spMkLst>
            <pc:docMk/>
            <pc:sldMk cId="3483772200" sldId="643"/>
            <ac:spMk id="3" creationId="{5A9D9483-9202-6338-5548-44C8BC3674C5}"/>
          </ac:spMkLst>
        </pc:spChg>
        <pc:picChg chg="add del mod">
          <ac:chgData name="tariu Main" userId="7d83114226db9beb" providerId="LiveId" clId="{02DF4B15-F67C-4BD4-BE00-EA67F0B9E511}" dt="2023-12-29T18:02:21.515" v="2362" actId="478"/>
          <ac:picMkLst>
            <pc:docMk/>
            <pc:sldMk cId="3483772200" sldId="643"/>
            <ac:picMk id="5" creationId="{6160893E-7B11-C8F7-B49E-6CB0EA7034A6}"/>
          </ac:picMkLst>
        </pc:picChg>
      </pc:sldChg>
      <pc:sldChg chg="delSp modSp add mod">
        <pc:chgData name="tariu Main" userId="7d83114226db9beb" providerId="LiveId" clId="{02DF4B15-F67C-4BD4-BE00-EA67F0B9E511}" dt="2023-12-29T18:02:48.483" v="2366" actId="1076"/>
        <pc:sldMkLst>
          <pc:docMk/>
          <pc:sldMk cId="1695198619" sldId="644"/>
        </pc:sldMkLst>
        <pc:spChg chg="del mod">
          <ac:chgData name="tariu Main" userId="7d83114226db9beb" providerId="LiveId" clId="{02DF4B15-F67C-4BD4-BE00-EA67F0B9E511}" dt="2023-12-29T18:02:27.369" v="2364" actId="478"/>
          <ac:spMkLst>
            <pc:docMk/>
            <pc:sldMk cId="1695198619" sldId="644"/>
            <ac:spMk id="3" creationId="{5A9D9483-9202-6338-5548-44C8BC3674C5}"/>
          </ac:spMkLst>
        </pc:spChg>
        <pc:picChg chg="mod">
          <ac:chgData name="tariu Main" userId="7d83114226db9beb" providerId="LiveId" clId="{02DF4B15-F67C-4BD4-BE00-EA67F0B9E511}" dt="2023-12-29T18:02:48.483" v="2366" actId="1076"/>
          <ac:picMkLst>
            <pc:docMk/>
            <pc:sldMk cId="1695198619" sldId="644"/>
            <ac:picMk id="5" creationId="{6160893E-7B11-C8F7-B49E-6CB0EA7034A6}"/>
          </ac:picMkLst>
        </pc:picChg>
      </pc:sldChg>
      <pc:sldChg chg="addSp delSp modSp add mod ord">
        <pc:chgData name="tariu Main" userId="7d83114226db9beb" providerId="LiveId" clId="{02DF4B15-F67C-4BD4-BE00-EA67F0B9E511}" dt="2023-12-29T18:05:34.645" v="2491" actId="1076"/>
        <pc:sldMkLst>
          <pc:docMk/>
          <pc:sldMk cId="2499244923" sldId="645"/>
        </pc:sldMkLst>
        <pc:spChg chg="mod">
          <ac:chgData name="tariu Main" userId="7d83114226db9beb" providerId="LiveId" clId="{02DF4B15-F67C-4BD4-BE00-EA67F0B9E511}" dt="2023-12-29T18:05:34.645" v="2491" actId="1076"/>
          <ac:spMkLst>
            <pc:docMk/>
            <pc:sldMk cId="2499244923" sldId="645"/>
            <ac:spMk id="3" creationId="{5A9D9483-9202-6338-5548-44C8BC3674C5}"/>
          </ac:spMkLst>
        </pc:spChg>
        <pc:picChg chg="add del mod">
          <ac:chgData name="tariu Main" userId="7d83114226db9beb" providerId="LiveId" clId="{02DF4B15-F67C-4BD4-BE00-EA67F0B9E511}" dt="2023-12-29T18:05:15.549" v="2482" actId="478"/>
          <ac:picMkLst>
            <pc:docMk/>
            <pc:sldMk cId="2499244923" sldId="645"/>
            <ac:picMk id="5" creationId="{6144603F-9F7C-082F-4BBE-AAD7BE683563}"/>
          </ac:picMkLst>
        </pc:picChg>
        <pc:picChg chg="add mod">
          <ac:chgData name="tariu Main" userId="7d83114226db9beb" providerId="LiveId" clId="{02DF4B15-F67C-4BD4-BE00-EA67F0B9E511}" dt="2023-12-29T18:04:04.696" v="2379" actId="14100"/>
          <ac:picMkLst>
            <pc:docMk/>
            <pc:sldMk cId="2499244923" sldId="645"/>
            <ac:picMk id="7" creationId="{ED43E512-12FF-E254-F78D-778A4F0EB741}"/>
          </ac:picMkLst>
        </pc:picChg>
        <pc:picChg chg="add mod">
          <ac:chgData name="tariu Main" userId="7d83114226db9beb" providerId="LiveId" clId="{02DF4B15-F67C-4BD4-BE00-EA67F0B9E511}" dt="2023-12-29T18:05:24.656" v="2487" actId="1076"/>
          <ac:picMkLst>
            <pc:docMk/>
            <pc:sldMk cId="2499244923" sldId="645"/>
            <ac:picMk id="10" creationId="{F2DD3982-1953-4BAA-FFD4-75D05434CB7A}"/>
          </ac:picMkLst>
        </pc:picChg>
      </pc:sldChg>
      <pc:sldChg chg="addSp delSp modSp add mod">
        <pc:chgData name="tariu Main" userId="7d83114226db9beb" providerId="LiveId" clId="{02DF4B15-F67C-4BD4-BE00-EA67F0B9E511}" dt="2023-12-29T18:13:40.124" v="2681" actId="1076"/>
        <pc:sldMkLst>
          <pc:docMk/>
          <pc:sldMk cId="2363668177" sldId="646"/>
        </pc:sldMkLst>
        <pc:spChg chg="mod">
          <ac:chgData name="tariu Main" userId="7d83114226db9beb" providerId="LiveId" clId="{02DF4B15-F67C-4BD4-BE00-EA67F0B9E511}" dt="2023-12-29T18:08:11.412" v="2505" actId="20577"/>
          <ac:spMkLst>
            <pc:docMk/>
            <pc:sldMk cId="2363668177" sldId="646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8:11:41.642" v="2657" actId="20577"/>
          <ac:spMkLst>
            <pc:docMk/>
            <pc:sldMk cId="2363668177" sldId="646"/>
            <ac:spMk id="3" creationId="{5A9D9483-9202-6338-5548-44C8BC3674C5}"/>
          </ac:spMkLst>
        </pc:spChg>
        <pc:spChg chg="add mod">
          <ac:chgData name="tariu Main" userId="7d83114226db9beb" providerId="LiveId" clId="{02DF4B15-F67C-4BD4-BE00-EA67F0B9E511}" dt="2023-12-29T18:13:08.508" v="2679" actId="14100"/>
          <ac:spMkLst>
            <pc:docMk/>
            <pc:sldMk cId="2363668177" sldId="646"/>
            <ac:spMk id="16" creationId="{A1F31472-E89A-0DDA-5BF2-74D483F72127}"/>
          </ac:spMkLst>
        </pc:spChg>
        <pc:spChg chg="add mod">
          <ac:chgData name="tariu Main" userId="7d83114226db9beb" providerId="LiveId" clId="{02DF4B15-F67C-4BD4-BE00-EA67F0B9E511}" dt="2023-12-29T18:13:40.124" v="2681" actId="1076"/>
          <ac:spMkLst>
            <pc:docMk/>
            <pc:sldMk cId="2363668177" sldId="646"/>
            <ac:spMk id="17" creationId="{CAE73736-FEC9-0B8A-F90B-C6C581DCE5E3}"/>
          </ac:spMkLst>
        </pc:spChg>
        <pc:picChg chg="add mod">
          <ac:chgData name="tariu Main" userId="7d83114226db9beb" providerId="LiveId" clId="{02DF4B15-F67C-4BD4-BE00-EA67F0B9E511}" dt="2023-12-29T18:11:43.765" v="2658" actId="1076"/>
          <ac:picMkLst>
            <pc:docMk/>
            <pc:sldMk cId="2363668177" sldId="646"/>
            <ac:picMk id="5" creationId="{F2D09161-9C0B-C460-BC92-E8A3181FADBF}"/>
          </ac:picMkLst>
        </pc:picChg>
        <pc:picChg chg="del mod">
          <ac:chgData name="tariu Main" userId="7d83114226db9beb" providerId="LiveId" clId="{02DF4B15-F67C-4BD4-BE00-EA67F0B9E511}" dt="2023-12-29T18:09:07.002" v="2613" actId="478"/>
          <ac:picMkLst>
            <pc:docMk/>
            <pc:sldMk cId="2363668177" sldId="646"/>
            <ac:picMk id="7" creationId="{ED43E512-12FF-E254-F78D-778A4F0EB741}"/>
          </ac:picMkLst>
        </pc:picChg>
        <pc:picChg chg="del">
          <ac:chgData name="tariu Main" userId="7d83114226db9beb" providerId="LiveId" clId="{02DF4B15-F67C-4BD4-BE00-EA67F0B9E511}" dt="2023-12-29T18:08:41.830" v="2578" actId="478"/>
          <ac:picMkLst>
            <pc:docMk/>
            <pc:sldMk cId="2363668177" sldId="646"/>
            <ac:picMk id="10" creationId="{F2DD3982-1953-4BAA-FFD4-75D05434CB7A}"/>
          </ac:picMkLst>
        </pc:picChg>
        <pc:inkChg chg="add del">
          <ac:chgData name="tariu Main" userId="7d83114226db9beb" providerId="LiveId" clId="{02DF4B15-F67C-4BD4-BE00-EA67F0B9E511}" dt="2023-12-29T18:12:07.366" v="2664" actId="9405"/>
          <ac:inkMkLst>
            <pc:docMk/>
            <pc:sldMk cId="2363668177" sldId="646"/>
            <ac:inkMk id="6" creationId="{7903FE0F-0CE9-D509-ED53-0E744551586E}"/>
          </ac:inkMkLst>
        </pc:inkChg>
        <pc:inkChg chg="add del">
          <ac:chgData name="tariu Main" userId="7d83114226db9beb" providerId="LiveId" clId="{02DF4B15-F67C-4BD4-BE00-EA67F0B9E511}" dt="2023-12-29T18:12:06.165" v="2663" actId="9405"/>
          <ac:inkMkLst>
            <pc:docMk/>
            <pc:sldMk cId="2363668177" sldId="646"/>
            <ac:inkMk id="9" creationId="{CAF71729-0504-1114-0125-79AABCB237C7}"/>
          </ac:inkMkLst>
        </pc:inkChg>
        <pc:inkChg chg="add del">
          <ac:chgData name="tariu Main" userId="7d83114226db9beb" providerId="LiveId" clId="{02DF4B15-F67C-4BD4-BE00-EA67F0B9E511}" dt="2023-12-29T18:12:06.063" v="2662" actId="9405"/>
          <ac:inkMkLst>
            <pc:docMk/>
            <pc:sldMk cId="2363668177" sldId="646"/>
            <ac:inkMk id="11" creationId="{00EFF8DE-7196-FA2D-AC5B-301347E197C3}"/>
          </ac:inkMkLst>
        </pc:inkChg>
        <pc:inkChg chg="add del">
          <ac:chgData name="tariu Main" userId="7d83114226db9beb" providerId="LiveId" clId="{02DF4B15-F67C-4BD4-BE00-EA67F0B9E511}" dt="2023-12-29T18:12:25.877" v="2670" actId="9405"/>
          <ac:inkMkLst>
            <pc:docMk/>
            <pc:sldMk cId="2363668177" sldId="646"/>
            <ac:inkMk id="12" creationId="{464072A2-E6C5-4FA1-B9FC-05E218E01B9A}"/>
          </ac:inkMkLst>
        </pc:inkChg>
        <pc:inkChg chg="add del">
          <ac:chgData name="tariu Main" userId="7d83114226db9beb" providerId="LiveId" clId="{02DF4B15-F67C-4BD4-BE00-EA67F0B9E511}" dt="2023-12-29T18:12:25.378" v="2669" actId="9405"/>
          <ac:inkMkLst>
            <pc:docMk/>
            <pc:sldMk cId="2363668177" sldId="646"/>
            <ac:inkMk id="13" creationId="{E3E82E93-4896-9B93-1A98-CF4AE13230FE}"/>
          </ac:inkMkLst>
        </pc:inkChg>
        <pc:inkChg chg="add del">
          <ac:chgData name="tariu Main" userId="7d83114226db9beb" providerId="LiveId" clId="{02DF4B15-F67C-4BD4-BE00-EA67F0B9E511}" dt="2023-12-29T18:12:25.105" v="2668" actId="9405"/>
          <ac:inkMkLst>
            <pc:docMk/>
            <pc:sldMk cId="2363668177" sldId="646"/>
            <ac:inkMk id="14" creationId="{08789408-6D02-26CB-95D8-AB7656125CA4}"/>
          </ac:inkMkLst>
        </pc:inkChg>
        <pc:inkChg chg="add del mod ord">
          <ac:chgData name="tariu Main" userId="7d83114226db9beb" providerId="LiveId" clId="{02DF4B15-F67C-4BD4-BE00-EA67F0B9E511}" dt="2023-12-29T18:13:03.092" v="2677" actId="478"/>
          <ac:inkMkLst>
            <pc:docMk/>
            <pc:sldMk cId="2363668177" sldId="646"/>
            <ac:inkMk id="15" creationId="{AD8F4537-3584-E73C-0495-530FEB20968C}"/>
          </ac:inkMkLst>
        </pc:inkChg>
      </pc:sldChg>
      <pc:sldChg chg="addSp delSp modSp add mod">
        <pc:chgData name="tariu Main" userId="7d83114226db9beb" providerId="LiveId" clId="{02DF4B15-F67C-4BD4-BE00-EA67F0B9E511}" dt="2023-12-29T19:17:09.632" v="4698" actId="20577"/>
        <pc:sldMkLst>
          <pc:docMk/>
          <pc:sldMk cId="2909154850" sldId="647"/>
        </pc:sldMkLst>
        <pc:spChg chg="mod">
          <ac:chgData name="tariu Main" userId="7d83114226db9beb" providerId="LiveId" clId="{02DF4B15-F67C-4BD4-BE00-EA67F0B9E511}" dt="2023-12-29T19:12:02.172" v="4134" actId="20577"/>
          <ac:spMkLst>
            <pc:docMk/>
            <pc:sldMk cId="2909154850" sldId="647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9:17:09.632" v="4698" actId="20577"/>
          <ac:spMkLst>
            <pc:docMk/>
            <pc:sldMk cId="2909154850" sldId="647"/>
            <ac:spMk id="3" creationId="{5A9D9483-9202-6338-5548-44C8BC3674C5}"/>
          </ac:spMkLst>
        </pc:spChg>
        <pc:spChg chg="del">
          <ac:chgData name="tariu Main" userId="7d83114226db9beb" providerId="LiveId" clId="{02DF4B15-F67C-4BD4-BE00-EA67F0B9E511}" dt="2023-12-29T18:14:17.112" v="2684" actId="478"/>
          <ac:spMkLst>
            <pc:docMk/>
            <pc:sldMk cId="2909154850" sldId="647"/>
            <ac:spMk id="16" creationId="{A1F31472-E89A-0DDA-5BF2-74D483F72127}"/>
          </ac:spMkLst>
        </pc:spChg>
        <pc:spChg chg="del">
          <ac:chgData name="tariu Main" userId="7d83114226db9beb" providerId="LiveId" clId="{02DF4B15-F67C-4BD4-BE00-EA67F0B9E511}" dt="2023-12-29T18:14:17.112" v="2684" actId="478"/>
          <ac:spMkLst>
            <pc:docMk/>
            <pc:sldMk cId="2909154850" sldId="647"/>
            <ac:spMk id="17" creationId="{CAE73736-FEC9-0B8A-F90B-C6C581DCE5E3}"/>
          </ac:spMkLst>
        </pc:spChg>
        <pc:picChg chg="add del mod">
          <ac:chgData name="tariu Main" userId="7d83114226db9beb" providerId="LiveId" clId="{02DF4B15-F67C-4BD4-BE00-EA67F0B9E511}" dt="2023-12-29T19:12:04.689" v="4135" actId="478"/>
          <ac:picMkLst>
            <pc:docMk/>
            <pc:sldMk cId="2909154850" sldId="647"/>
            <ac:picMk id="4" creationId="{8B1B242E-5583-CEFE-6A14-6DB32DF08CE2}"/>
          </ac:picMkLst>
        </pc:picChg>
        <pc:picChg chg="del">
          <ac:chgData name="tariu Main" userId="7d83114226db9beb" providerId="LiveId" clId="{02DF4B15-F67C-4BD4-BE00-EA67F0B9E511}" dt="2023-12-29T18:14:12.956" v="2683" actId="478"/>
          <ac:picMkLst>
            <pc:docMk/>
            <pc:sldMk cId="2909154850" sldId="647"/>
            <ac:picMk id="5" creationId="{F2D09161-9C0B-C460-BC92-E8A3181FADBF}"/>
          </ac:picMkLst>
        </pc:picChg>
      </pc:sldChg>
      <pc:sldChg chg="modSp add del mod">
        <pc:chgData name="tariu Main" userId="7d83114226db9beb" providerId="LiveId" clId="{02DF4B15-F67C-4BD4-BE00-EA67F0B9E511}" dt="2023-12-29T19:05:19.126" v="3871" actId="47"/>
        <pc:sldMkLst>
          <pc:docMk/>
          <pc:sldMk cId="202316907" sldId="648"/>
        </pc:sldMkLst>
        <pc:spChg chg="mod">
          <ac:chgData name="tariu Main" userId="7d83114226db9beb" providerId="LiveId" clId="{02DF4B15-F67C-4BD4-BE00-EA67F0B9E511}" dt="2023-12-29T18:16:41.054" v="2717" actId="20577"/>
          <ac:spMkLst>
            <pc:docMk/>
            <pc:sldMk cId="202316907" sldId="648"/>
            <ac:spMk id="2" creationId="{3A3C7BDB-B7D1-465C-9965-C0C4D79D10F4}"/>
          </ac:spMkLst>
        </pc:spChg>
      </pc:sldChg>
      <pc:sldChg chg="addSp delSp modSp add mod">
        <pc:chgData name="tariu Main" userId="7d83114226db9beb" providerId="LiveId" clId="{02DF4B15-F67C-4BD4-BE00-EA67F0B9E511}" dt="2024-01-04T14:39:26.043" v="5390" actId="20577"/>
        <pc:sldMkLst>
          <pc:docMk/>
          <pc:sldMk cId="2488601163" sldId="649"/>
        </pc:sldMkLst>
        <pc:spChg chg="mod">
          <ac:chgData name="tariu Main" userId="7d83114226db9beb" providerId="LiveId" clId="{02DF4B15-F67C-4BD4-BE00-EA67F0B9E511}" dt="2023-12-29T18:24:49.284" v="2732" actId="20577"/>
          <ac:spMkLst>
            <pc:docMk/>
            <pc:sldMk cId="2488601163" sldId="649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4-01-04T14:39:26.043" v="5390" actId="20577"/>
          <ac:spMkLst>
            <pc:docMk/>
            <pc:sldMk cId="2488601163" sldId="649"/>
            <ac:spMk id="3" creationId="{5A9D9483-9202-6338-5548-44C8BC3674C5}"/>
          </ac:spMkLst>
        </pc:spChg>
        <pc:spChg chg="del">
          <ac:chgData name="tariu Main" userId="7d83114226db9beb" providerId="LiveId" clId="{02DF4B15-F67C-4BD4-BE00-EA67F0B9E511}" dt="2023-12-29T18:20:41.073" v="2720" actId="478"/>
          <ac:spMkLst>
            <pc:docMk/>
            <pc:sldMk cId="2488601163" sldId="649"/>
            <ac:spMk id="16" creationId="{A1F31472-E89A-0DDA-5BF2-74D483F72127}"/>
          </ac:spMkLst>
        </pc:spChg>
        <pc:spChg chg="del">
          <ac:chgData name="tariu Main" userId="7d83114226db9beb" providerId="LiveId" clId="{02DF4B15-F67C-4BD4-BE00-EA67F0B9E511}" dt="2023-12-29T18:20:41.073" v="2720" actId="478"/>
          <ac:spMkLst>
            <pc:docMk/>
            <pc:sldMk cId="2488601163" sldId="649"/>
            <ac:spMk id="17" creationId="{CAE73736-FEC9-0B8A-F90B-C6C581DCE5E3}"/>
          </ac:spMkLst>
        </pc:spChg>
        <pc:picChg chg="del">
          <ac:chgData name="tariu Main" userId="7d83114226db9beb" providerId="LiveId" clId="{02DF4B15-F67C-4BD4-BE00-EA67F0B9E511}" dt="2023-12-29T18:20:38.329" v="2719" actId="478"/>
          <ac:picMkLst>
            <pc:docMk/>
            <pc:sldMk cId="2488601163" sldId="649"/>
            <ac:picMk id="5" creationId="{F2D09161-9C0B-C460-BC92-E8A3181FADBF}"/>
          </ac:picMkLst>
        </pc:picChg>
        <pc:picChg chg="add mod">
          <ac:chgData name="tariu Main" userId="7d83114226db9beb" providerId="LiveId" clId="{02DF4B15-F67C-4BD4-BE00-EA67F0B9E511}" dt="2023-12-29T18:28:21.401" v="2996" actId="1076"/>
          <ac:picMkLst>
            <pc:docMk/>
            <pc:sldMk cId="2488601163" sldId="649"/>
            <ac:picMk id="6" creationId="{2B15A9BD-6214-A214-CE55-B01F77EF1C95}"/>
          </ac:picMkLst>
        </pc:picChg>
      </pc:sldChg>
      <pc:sldChg chg="addSp delSp modSp add mod">
        <pc:chgData name="tariu Main" userId="7d83114226db9beb" providerId="LiveId" clId="{02DF4B15-F67C-4BD4-BE00-EA67F0B9E511}" dt="2023-12-29T18:29:11.820" v="3006" actId="1036"/>
        <pc:sldMkLst>
          <pc:docMk/>
          <pc:sldMk cId="4183696585" sldId="650"/>
        </pc:sldMkLst>
        <pc:spChg chg="del">
          <ac:chgData name="tariu Main" userId="7d83114226db9beb" providerId="LiveId" clId="{02DF4B15-F67C-4BD4-BE00-EA67F0B9E511}" dt="2023-12-29T18:28:50.455" v="2998" actId="478"/>
          <ac:spMkLst>
            <pc:docMk/>
            <pc:sldMk cId="4183696585" sldId="650"/>
            <ac:spMk id="3" creationId="{5A9D9483-9202-6338-5548-44C8BC3674C5}"/>
          </ac:spMkLst>
        </pc:spChg>
        <pc:picChg chg="add mod">
          <ac:chgData name="tariu Main" userId="7d83114226db9beb" providerId="LiveId" clId="{02DF4B15-F67C-4BD4-BE00-EA67F0B9E511}" dt="2023-12-29T18:29:11.820" v="3006" actId="1036"/>
          <ac:picMkLst>
            <pc:docMk/>
            <pc:sldMk cId="4183696585" sldId="650"/>
            <ac:picMk id="5" creationId="{40CFEC9E-5FBE-C2CE-8BBF-C56812FF63DC}"/>
          </ac:picMkLst>
        </pc:picChg>
        <pc:picChg chg="del">
          <ac:chgData name="tariu Main" userId="7d83114226db9beb" providerId="LiveId" clId="{02DF4B15-F67C-4BD4-BE00-EA67F0B9E511}" dt="2023-12-29T18:28:52.317" v="2999" actId="478"/>
          <ac:picMkLst>
            <pc:docMk/>
            <pc:sldMk cId="4183696585" sldId="650"/>
            <ac:picMk id="6" creationId="{2B15A9BD-6214-A214-CE55-B01F77EF1C95}"/>
          </ac:picMkLst>
        </pc:picChg>
      </pc:sldChg>
      <pc:sldChg chg="modSp add mod">
        <pc:chgData name="tariu Main" userId="7d83114226db9beb" providerId="LiveId" clId="{02DF4B15-F67C-4BD4-BE00-EA67F0B9E511}" dt="2023-12-29T18:29:27.914" v="3054" actId="1035"/>
        <pc:sldMkLst>
          <pc:docMk/>
          <pc:sldMk cId="3111872576" sldId="651"/>
        </pc:sldMkLst>
        <pc:picChg chg="mod">
          <ac:chgData name="tariu Main" userId="7d83114226db9beb" providerId="LiveId" clId="{02DF4B15-F67C-4BD4-BE00-EA67F0B9E511}" dt="2023-12-29T18:29:27.914" v="3054" actId="1035"/>
          <ac:picMkLst>
            <pc:docMk/>
            <pc:sldMk cId="3111872576" sldId="651"/>
            <ac:picMk id="5" creationId="{40CFEC9E-5FBE-C2CE-8BBF-C56812FF63DC}"/>
          </ac:picMkLst>
        </pc:picChg>
      </pc:sldChg>
      <pc:sldChg chg="addSp delSp modSp add mod ord">
        <pc:chgData name="tariu Main" userId="7d83114226db9beb" providerId="LiveId" clId="{02DF4B15-F67C-4BD4-BE00-EA67F0B9E511}" dt="2023-12-29T18:31:46.746" v="3088" actId="1076"/>
        <pc:sldMkLst>
          <pc:docMk/>
          <pc:sldMk cId="96257982" sldId="652"/>
        </pc:sldMkLst>
        <pc:spChg chg="add mod">
          <ac:chgData name="tariu Main" userId="7d83114226db9beb" providerId="LiveId" clId="{02DF4B15-F67C-4BD4-BE00-EA67F0B9E511}" dt="2023-12-29T18:31:46.746" v="3088" actId="1076"/>
          <ac:spMkLst>
            <pc:docMk/>
            <pc:sldMk cId="96257982" sldId="652"/>
            <ac:spMk id="11" creationId="{12DE34AB-F3B6-E857-8BC0-084614954D36}"/>
          </ac:spMkLst>
        </pc:spChg>
        <pc:picChg chg="add mod">
          <ac:chgData name="tariu Main" userId="7d83114226db9beb" providerId="LiveId" clId="{02DF4B15-F67C-4BD4-BE00-EA67F0B9E511}" dt="2023-12-29T18:30:42.764" v="3061" actId="1076"/>
          <ac:picMkLst>
            <pc:docMk/>
            <pc:sldMk cId="96257982" sldId="652"/>
            <ac:picMk id="4" creationId="{D6B0DE71-14C5-92D9-D365-14A373E206AC}"/>
          </ac:picMkLst>
        </pc:picChg>
        <pc:picChg chg="del">
          <ac:chgData name="tariu Main" userId="7d83114226db9beb" providerId="LiveId" clId="{02DF4B15-F67C-4BD4-BE00-EA67F0B9E511}" dt="2023-12-29T18:30:28.691" v="3058" actId="478"/>
          <ac:picMkLst>
            <pc:docMk/>
            <pc:sldMk cId="96257982" sldId="652"/>
            <ac:picMk id="5" creationId="{40CFEC9E-5FBE-C2CE-8BBF-C56812FF63DC}"/>
          </ac:picMkLst>
        </pc:picChg>
        <pc:picChg chg="add del">
          <ac:chgData name="tariu Main" userId="7d83114226db9beb" providerId="LiveId" clId="{02DF4B15-F67C-4BD4-BE00-EA67F0B9E511}" dt="2023-12-29T18:31:10.225" v="3065" actId="478"/>
          <ac:picMkLst>
            <pc:docMk/>
            <pc:sldMk cId="96257982" sldId="652"/>
            <ac:picMk id="7" creationId="{C0FF6438-4F6A-14BC-EC17-C11C3D54C4BE}"/>
          </ac:picMkLst>
        </pc:picChg>
        <pc:picChg chg="add mod">
          <ac:chgData name="tariu Main" userId="7d83114226db9beb" providerId="LiveId" clId="{02DF4B15-F67C-4BD4-BE00-EA67F0B9E511}" dt="2023-12-29T18:31:18.375" v="3068" actId="14100"/>
          <ac:picMkLst>
            <pc:docMk/>
            <pc:sldMk cId="96257982" sldId="652"/>
            <ac:picMk id="10" creationId="{B6B5999E-5ED6-CA0E-1D04-9BEE27616C90}"/>
          </ac:picMkLst>
        </pc:picChg>
      </pc:sldChg>
      <pc:sldChg chg="addSp delSp modSp add mod">
        <pc:chgData name="tariu Main" userId="7d83114226db9beb" providerId="LiveId" clId="{02DF4B15-F67C-4BD4-BE00-EA67F0B9E511}" dt="2023-12-29T18:34:38.753" v="3158" actId="14100"/>
        <pc:sldMkLst>
          <pc:docMk/>
          <pc:sldMk cId="1860976919" sldId="653"/>
        </pc:sldMkLst>
        <pc:spChg chg="mod">
          <ac:chgData name="tariu Main" userId="7d83114226db9beb" providerId="LiveId" clId="{02DF4B15-F67C-4BD4-BE00-EA67F0B9E511}" dt="2023-12-29T18:34:38.753" v="3158" actId="14100"/>
          <ac:spMkLst>
            <pc:docMk/>
            <pc:sldMk cId="1860976919" sldId="653"/>
            <ac:spMk id="11" creationId="{12DE34AB-F3B6-E857-8BC0-084614954D36}"/>
          </ac:spMkLst>
        </pc:spChg>
        <pc:picChg chg="del">
          <ac:chgData name="tariu Main" userId="7d83114226db9beb" providerId="LiveId" clId="{02DF4B15-F67C-4BD4-BE00-EA67F0B9E511}" dt="2023-12-29T18:32:33.012" v="3090" actId="478"/>
          <ac:picMkLst>
            <pc:docMk/>
            <pc:sldMk cId="1860976919" sldId="653"/>
            <ac:picMk id="4" creationId="{D6B0DE71-14C5-92D9-D365-14A373E206AC}"/>
          </ac:picMkLst>
        </pc:picChg>
        <pc:picChg chg="add del mod">
          <ac:chgData name="tariu Main" userId="7d83114226db9beb" providerId="LiveId" clId="{02DF4B15-F67C-4BD4-BE00-EA67F0B9E511}" dt="2023-12-29T18:33:33.343" v="3110" actId="478"/>
          <ac:picMkLst>
            <pc:docMk/>
            <pc:sldMk cId="1860976919" sldId="653"/>
            <ac:picMk id="5" creationId="{0BA0B0FD-118D-174B-1625-59D5F368AA4B}"/>
          </ac:picMkLst>
        </pc:picChg>
        <pc:picChg chg="add mod">
          <ac:chgData name="tariu Main" userId="7d83114226db9beb" providerId="LiveId" clId="{02DF4B15-F67C-4BD4-BE00-EA67F0B9E511}" dt="2023-12-29T18:33:53.177" v="3117" actId="14100"/>
          <ac:picMkLst>
            <pc:docMk/>
            <pc:sldMk cId="1860976919" sldId="653"/>
            <ac:picMk id="7" creationId="{981F9F13-1E45-56C3-8C5E-5B5ADBE23F90}"/>
          </ac:picMkLst>
        </pc:picChg>
        <pc:picChg chg="del">
          <ac:chgData name="tariu Main" userId="7d83114226db9beb" providerId="LiveId" clId="{02DF4B15-F67C-4BD4-BE00-EA67F0B9E511}" dt="2023-12-29T18:32:45.506" v="3106" actId="478"/>
          <ac:picMkLst>
            <pc:docMk/>
            <pc:sldMk cId="1860976919" sldId="653"/>
            <ac:picMk id="10" creationId="{B6B5999E-5ED6-CA0E-1D04-9BEE27616C90}"/>
          </ac:picMkLst>
        </pc:picChg>
      </pc:sldChg>
      <pc:sldChg chg="addSp delSp modSp add mod">
        <pc:chgData name="tariu Main" userId="7d83114226db9beb" providerId="LiveId" clId="{02DF4B15-F67C-4BD4-BE00-EA67F0B9E511}" dt="2023-12-29T18:40:55.685" v="3311" actId="478"/>
        <pc:sldMkLst>
          <pc:docMk/>
          <pc:sldMk cId="4281460477" sldId="654"/>
        </pc:sldMkLst>
        <pc:spChg chg="mod">
          <ac:chgData name="tariu Main" userId="7d83114226db9beb" providerId="LiveId" clId="{02DF4B15-F67C-4BD4-BE00-EA67F0B9E511}" dt="2023-12-29T18:35:17.850" v="3216" actId="20577"/>
          <ac:spMkLst>
            <pc:docMk/>
            <pc:sldMk cId="4281460477" sldId="654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8:40:13.363" v="3308" actId="14100"/>
          <ac:spMkLst>
            <pc:docMk/>
            <pc:sldMk cId="4281460477" sldId="654"/>
            <ac:spMk id="5" creationId="{0625C23A-5D0E-CD55-9102-9FC711AF5CC6}"/>
          </ac:spMkLst>
        </pc:spChg>
        <pc:spChg chg="del">
          <ac:chgData name="tariu Main" userId="7d83114226db9beb" providerId="LiveId" clId="{02DF4B15-F67C-4BD4-BE00-EA67F0B9E511}" dt="2023-12-29T18:35:09.619" v="3195" actId="478"/>
          <ac:spMkLst>
            <pc:docMk/>
            <pc:sldMk cId="4281460477" sldId="654"/>
            <ac:spMk id="11" creationId="{12DE34AB-F3B6-E857-8BC0-084614954D36}"/>
          </ac:spMkLst>
        </pc:spChg>
        <pc:picChg chg="add mod">
          <ac:chgData name="tariu Main" userId="7d83114226db9beb" providerId="LiveId" clId="{02DF4B15-F67C-4BD4-BE00-EA67F0B9E511}" dt="2023-12-29T18:38:13.990" v="3220" actId="1076"/>
          <ac:picMkLst>
            <pc:docMk/>
            <pc:sldMk cId="4281460477" sldId="654"/>
            <ac:picMk id="4" creationId="{BCF60557-E212-EA65-C027-068A8BBA6DEE}"/>
          </ac:picMkLst>
        </pc:picChg>
        <pc:picChg chg="del">
          <ac:chgData name="tariu Main" userId="7d83114226db9beb" providerId="LiveId" clId="{02DF4B15-F67C-4BD4-BE00-EA67F0B9E511}" dt="2023-12-29T18:35:06.312" v="3194" actId="478"/>
          <ac:picMkLst>
            <pc:docMk/>
            <pc:sldMk cId="4281460477" sldId="654"/>
            <ac:picMk id="7" creationId="{981F9F13-1E45-56C3-8C5E-5B5ADBE23F90}"/>
          </ac:picMkLst>
        </pc:picChg>
        <pc:picChg chg="add del">
          <ac:chgData name="tariu Main" userId="7d83114226db9beb" providerId="LiveId" clId="{02DF4B15-F67C-4BD4-BE00-EA67F0B9E511}" dt="2023-12-29T18:40:55.685" v="3311" actId="478"/>
          <ac:picMkLst>
            <pc:docMk/>
            <pc:sldMk cId="4281460477" sldId="654"/>
            <ac:picMk id="9" creationId="{5487157E-E9DA-41D2-3B93-C90FF4FCDAB4}"/>
          </ac:picMkLst>
        </pc:picChg>
      </pc:sldChg>
      <pc:sldChg chg="delSp modSp add mod">
        <pc:chgData name="tariu Main" userId="7d83114226db9beb" providerId="LiveId" clId="{02DF4B15-F67C-4BD4-BE00-EA67F0B9E511}" dt="2023-12-29T18:41:38.405" v="3370" actId="1076"/>
        <pc:sldMkLst>
          <pc:docMk/>
          <pc:sldMk cId="1549688897" sldId="655"/>
        </pc:sldMkLst>
        <pc:spChg chg="mod">
          <ac:chgData name="tariu Main" userId="7d83114226db9beb" providerId="LiveId" clId="{02DF4B15-F67C-4BD4-BE00-EA67F0B9E511}" dt="2023-12-29T18:41:38.405" v="3370" actId="1076"/>
          <ac:spMkLst>
            <pc:docMk/>
            <pc:sldMk cId="1549688897" sldId="655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40:58.038" v="3312" actId="478"/>
          <ac:picMkLst>
            <pc:docMk/>
            <pc:sldMk cId="1549688897" sldId="655"/>
            <ac:picMk id="4" creationId="{BCF60557-E212-EA65-C027-068A8BBA6DEE}"/>
          </ac:picMkLst>
        </pc:picChg>
        <pc:picChg chg="mod">
          <ac:chgData name="tariu Main" userId="7d83114226db9beb" providerId="LiveId" clId="{02DF4B15-F67C-4BD4-BE00-EA67F0B9E511}" dt="2023-12-29T18:41:10.372" v="3320" actId="1076"/>
          <ac:picMkLst>
            <pc:docMk/>
            <pc:sldMk cId="1549688897" sldId="655"/>
            <ac:picMk id="9" creationId="{5487157E-E9DA-41D2-3B93-C90FF4FCDAB4}"/>
          </ac:picMkLst>
        </pc:picChg>
      </pc:sldChg>
      <pc:sldChg chg="addSp delSp modSp add mod ord">
        <pc:chgData name="tariu Main" userId="7d83114226db9beb" providerId="LiveId" clId="{02DF4B15-F67C-4BD4-BE00-EA67F0B9E511}" dt="2023-12-29T18:48:10.972" v="3497" actId="478"/>
        <pc:sldMkLst>
          <pc:docMk/>
          <pc:sldMk cId="2590256221" sldId="656"/>
        </pc:sldMkLst>
        <pc:spChg chg="mod">
          <ac:chgData name="tariu Main" userId="7d83114226db9beb" providerId="LiveId" clId="{02DF4B15-F67C-4BD4-BE00-EA67F0B9E511}" dt="2023-12-29T18:47:19.706" v="3493" actId="20577"/>
          <ac:spMkLst>
            <pc:docMk/>
            <pc:sldMk cId="2590256221" sldId="656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8:46:26.739" v="3475" actId="20577"/>
          <ac:spMkLst>
            <pc:docMk/>
            <pc:sldMk cId="2590256221" sldId="656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42:46.383" v="3439" actId="478"/>
          <ac:picMkLst>
            <pc:docMk/>
            <pc:sldMk cId="2590256221" sldId="656"/>
            <ac:picMk id="4" creationId="{BCF60557-E212-EA65-C027-068A8BBA6DEE}"/>
          </ac:picMkLst>
        </pc:picChg>
        <pc:picChg chg="add mod">
          <ac:chgData name="tariu Main" userId="7d83114226db9beb" providerId="LiveId" clId="{02DF4B15-F67C-4BD4-BE00-EA67F0B9E511}" dt="2023-12-29T18:46:42.782" v="3479" actId="14100"/>
          <ac:picMkLst>
            <pc:docMk/>
            <pc:sldMk cId="2590256221" sldId="656"/>
            <ac:picMk id="6" creationId="{8B3C8FDC-FAA5-2064-18CC-A4E18DF7CF2F}"/>
          </ac:picMkLst>
        </pc:picChg>
        <pc:picChg chg="add mod">
          <ac:chgData name="tariu Main" userId="7d83114226db9beb" providerId="LiveId" clId="{02DF4B15-F67C-4BD4-BE00-EA67F0B9E511}" dt="2023-12-29T18:46:47.508" v="3481" actId="14100"/>
          <ac:picMkLst>
            <pc:docMk/>
            <pc:sldMk cId="2590256221" sldId="656"/>
            <ac:picMk id="9" creationId="{FFBF4A18-9988-4C21-2C67-1EFF169FF188}"/>
          </ac:picMkLst>
        </pc:picChg>
        <pc:picChg chg="add del mod">
          <ac:chgData name="tariu Main" userId="7d83114226db9beb" providerId="LiveId" clId="{02DF4B15-F67C-4BD4-BE00-EA67F0B9E511}" dt="2023-12-29T18:48:10.972" v="3497" actId="478"/>
          <ac:picMkLst>
            <pc:docMk/>
            <pc:sldMk cId="2590256221" sldId="656"/>
            <ac:picMk id="11" creationId="{2894F8A0-293D-3029-0E37-BB5FDB2BA0D5}"/>
          </ac:picMkLst>
        </pc:picChg>
      </pc:sldChg>
      <pc:sldChg chg="addSp delSp modSp add mod">
        <pc:chgData name="tariu Main" userId="7d83114226db9beb" providerId="LiveId" clId="{02DF4B15-F67C-4BD4-BE00-EA67F0B9E511}" dt="2023-12-29T18:50:08.381" v="3557"/>
        <pc:sldMkLst>
          <pc:docMk/>
          <pc:sldMk cId="1204791711" sldId="657"/>
        </pc:sldMkLst>
        <pc:spChg chg="add mod">
          <ac:chgData name="tariu Main" userId="7d83114226db9beb" providerId="LiveId" clId="{02DF4B15-F67C-4BD4-BE00-EA67F0B9E511}" dt="2023-12-29T18:49:18.641" v="3555" actId="20577"/>
          <ac:spMkLst>
            <pc:docMk/>
            <pc:sldMk cId="1204791711" sldId="657"/>
            <ac:spMk id="3" creationId="{E2C3C688-A357-A2B6-1A94-11793A479B22}"/>
          </ac:spMkLst>
        </pc:spChg>
        <pc:spChg chg="add del mod">
          <ac:chgData name="tariu Main" userId="7d83114226db9beb" providerId="LiveId" clId="{02DF4B15-F67C-4BD4-BE00-EA67F0B9E511}" dt="2023-12-29T18:50:08.381" v="3557"/>
          <ac:spMkLst>
            <pc:docMk/>
            <pc:sldMk cId="1204791711" sldId="657"/>
            <ac:spMk id="4" creationId="{589EDBBF-6DB3-C313-6A0E-B9BBB5BFF7D1}"/>
          </ac:spMkLst>
        </pc:spChg>
        <pc:spChg chg="mod">
          <ac:chgData name="tariu Main" userId="7d83114226db9beb" providerId="LiveId" clId="{02DF4B15-F67C-4BD4-BE00-EA67F0B9E511}" dt="2023-12-29T18:48:35.948" v="3519" actId="20577"/>
          <ac:spMkLst>
            <pc:docMk/>
            <pc:sldMk cId="1204791711" sldId="657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48:15.710" v="3499" actId="478"/>
          <ac:picMkLst>
            <pc:docMk/>
            <pc:sldMk cId="1204791711" sldId="657"/>
            <ac:picMk id="6" creationId="{8B3C8FDC-FAA5-2064-18CC-A4E18DF7CF2F}"/>
          </ac:picMkLst>
        </pc:picChg>
        <pc:picChg chg="del">
          <ac:chgData name="tariu Main" userId="7d83114226db9beb" providerId="LiveId" clId="{02DF4B15-F67C-4BD4-BE00-EA67F0B9E511}" dt="2023-12-29T18:48:13.852" v="3498" actId="478"/>
          <ac:picMkLst>
            <pc:docMk/>
            <pc:sldMk cId="1204791711" sldId="657"/>
            <ac:picMk id="9" creationId="{FFBF4A18-9988-4C21-2C67-1EFF169FF188}"/>
          </ac:picMkLst>
        </pc:picChg>
        <pc:picChg chg="mod">
          <ac:chgData name="tariu Main" userId="7d83114226db9beb" providerId="LiveId" clId="{02DF4B15-F67C-4BD4-BE00-EA67F0B9E511}" dt="2023-12-29T18:48:22.811" v="3502" actId="1076"/>
          <ac:picMkLst>
            <pc:docMk/>
            <pc:sldMk cId="1204791711" sldId="657"/>
            <ac:picMk id="11" creationId="{2894F8A0-293D-3029-0E37-BB5FDB2BA0D5}"/>
          </ac:picMkLst>
        </pc:picChg>
      </pc:sldChg>
      <pc:sldChg chg="delSp modSp add mod">
        <pc:chgData name="tariu Main" userId="7d83114226db9beb" providerId="LiveId" clId="{02DF4B15-F67C-4BD4-BE00-EA67F0B9E511}" dt="2023-12-29T18:53:29.608" v="3869" actId="20577"/>
        <pc:sldMkLst>
          <pc:docMk/>
          <pc:sldMk cId="806016917" sldId="658"/>
        </pc:sldMkLst>
        <pc:spChg chg="del">
          <ac:chgData name="tariu Main" userId="7d83114226db9beb" providerId="LiveId" clId="{02DF4B15-F67C-4BD4-BE00-EA67F0B9E511}" dt="2023-12-29T18:51:23.051" v="3621" actId="478"/>
          <ac:spMkLst>
            <pc:docMk/>
            <pc:sldMk cId="806016917" sldId="658"/>
            <ac:spMk id="3" creationId="{E2C3C688-A357-A2B6-1A94-11793A479B22}"/>
          </ac:spMkLst>
        </pc:spChg>
        <pc:spChg chg="mod">
          <ac:chgData name="tariu Main" userId="7d83114226db9beb" providerId="LiveId" clId="{02DF4B15-F67C-4BD4-BE00-EA67F0B9E511}" dt="2023-12-29T18:53:29.608" v="3869" actId="20577"/>
          <ac:spMkLst>
            <pc:docMk/>
            <pc:sldMk cId="806016917" sldId="658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51:21.038" v="3620" actId="478"/>
          <ac:picMkLst>
            <pc:docMk/>
            <pc:sldMk cId="806016917" sldId="658"/>
            <ac:picMk id="11" creationId="{2894F8A0-293D-3029-0E37-BB5FDB2BA0D5}"/>
          </ac:picMkLst>
        </pc:picChg>
      </pc:sldChg>
      <pc:sldChg chg="delSp modSp add mod">
        <pc:chgData name="tariu Main" userId="7d83114226db9beb" providerId="LiveId" clId="{02DF4B15-F67C-4BD4-BE00-EA67F0B9E511}" dt="2023-12-29T19:06:48.413" v="4078" actId="20577"/>
        <pc:sldMkLst>
          <pc:docMk/>
          <pc:sldMk cId="2874786050" sldId="659"/>
        </pc:sldMkLst>
        <pc:spChg chg="del">
          <ac:chgData name="tariu Main" userId="7d83114226db9beb" providerId="LiveId" clId="{02DF4B15-F67C-4BD4-BE00-EA67F0B9E511}" dt="2023-12-29T19:06:35.077" v="4071" actId="478"/>
          <ac:spMkLst>
            <pc:docMk/>
            <pc:sldMk cId="2874786050" sldId="659"/>
            <ac:spMk id="3" creationId="{E2C3C688-A357-A2B6-1A94-11793A479B22}"/>
          </ac:spMkLst>
        </pc:spChg>
        <pc:spChg chg="mod">
          <ac:chgData name="tariu Main" userId="7d83114226db9beb" providerId="LiveId" clId="{02DF4B15-F67C-4BD4-BE00-EA67F0B9E511}" dt="2023-12-29T19:06:48.413" v="4078" actId="20577"/>
          <ac:spMkLst>
            <pc:docMk/>
            <pc:sldMk cId="2874786050" sldId="659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9:06:33.039" v="4070" actId="478"/>
          <ac:picMkLst>
            <pc:docMk/>
            <pc:sldMk cId="2874786050" sldId="659"/>
            <ac:picMk id="11" creationId="{2894F8A0-293D-3029-0E37-BB5FDB2BA0D5}"/>
          </ac:picMkLst>
        </pc:picChg>
      </pc:sldChg>
      <pc:sldChg chg="addSp delSp modSp add mod">
        <pc:chgData name="tariu Main" userId="7d83114226db9beb" providerId="LiveId" clId="{02DF4B15-F67C-4BD4-BE00-EA67F0B9E511}" dt="2023-12-29T19:29:51.636" v="5007" actId="14100"/>
        <pc:sldMkLst>
          <pc:docMk/>
          <pc:sldMk cId="3645447997" sldId="660"/>
        </pc:sldMkLst>
        <pc:spChg chg="mod">
          <ac:chgData name="tariu Main" userId="7d83114226db9beb" providerId="LiveId" clId="{02DF4B15-F67C-4BD4-BE00-EA67F0B9E511}" dt="2023-12-29T19:24:16.656" v="4758" actId="20577"/>
          <ac:spMkLst>
            <pc:docMk/>
            <pc:sldMk cId="3645447997" sldId="660"/>
            <ac:spMk id="2" creationId="{3A3C7BDB-B7D1-465C-9965-C0C4D79D10F4}"/>
          </ac:spMkLst>
        </pc:spChg>
        <pc:spChg chg="del mod">
          <ac:chgData name="tariu Main" userId="7d83114226db9beb" providerId="LiveId" clId="{02DF4B15-F67C-4BD4-BE00-EA67F0B9E511}" dt="2023-12-29T19:27:02.788" v="4909" actId="478"/>
          <ac:spMkLst>
            <pc:docMk/>
            <pc:sldMk cId="3645447997" sldId="660"/>
            <ac:spMk id="5" creationId="{0625C23A-5D0E-CD55-9102-9FC711AF5CC6}"/>
          </ac:spMkLst>
        </pc:spChg>
        <pc:spChg chg="add mod">
          <ac:chgData name="tariu Main" userId="7d83114226db9beb" providerId="LiveId" clId="{02DF4B15-F67C-4BD4-BE00-EA67F0B9E511}" dt="2023-12-29T19:29:45.002" v="5003" actId="1076"/>
          <ac:spMkLst>
            <pc:docMk/>
            <pc:sldMk cId="3645447997" sldId="660"/>
            <ac:spMk id="9" creationId="{0E2CD8F4-DD49-A1D6-D117-4D9F979F7D8D}"/>
          </ac:spMkLst>
        </pc:spChg>
        <pc:spChg chg="add del mod">
          <ac:chgData name="tariu Main" userId="7d83114226db9beb" providerId="LiveId" clId="{02DF4B15-F67C-4BD4-BE00-EA67F0B9E511}" dt="2023-12-29T19:28:57.627" v="4984" actId="478"/>
          <ac:spMkLst>
            <pc:docMk/>
            <pc:sldMk cId="3645447997" sldId="660"/>
            <ac:spMk id="10" creationId="{B88A60BB-FEE0-3053-EC57-A7CC5587A638}"/>
          </ac:spMkLst>
        </pc:spChg>
        <pc:spChg chg="add mod">
          <ac:chgData name="tariu Main" userId="7d83114226db9beb" providerId="LiveId" clId="{02DF4B15-F67C-4BD4-BE00-EA67F0B9E511}" dt="2023-12-29T19:29:46.724" v="5004" actId="1076"/>
          <ac:spMkLst>
            <pc:docMk/>
            <pc:sldMk cId="3645447997" sldId="660"/>
            <ac:spMk id="11" creationId="{A9320952-F981-1E5D-D89B-44714B580039}"/>
          </ac:spMkLst>
        </pc:spChg>
        <pc:picChg chg="add mod">
          <ac:chgData name="tariu Main" userId="7d83114226db9beb" providerId="LiveId" clId="{02DF4B15-F67C-4BD4-BE00-EA67F0B9E511}" dt="2023-12-29T19:29:49.326" v="5006" actId="1076"/>
          <ac:picMkLst>
            <pc:docMk/>
            <pc:sldMk cId="3645447997" sldId="660"/>
            <ac:picMk id="4" creationId="{05581FC9-71FF-33ED-281B-240FCD2C40AB}"/>
          </ac:picMkLst>
        </pc:picChg>
        <pc:picChg chg="add mod">
          <ac:chgData name="tariu Main" userId="7d83114226db9beb" providerId="LiveId" clId="{02DF4B15-F67C-4BD4-BE00-EA67F0B9E511}" dt="2023-12-29T19:29:51.636" v="5007" actId="14100"/>
          <ac:picMkLst>
            <pc:docMk/>
            <pc:sldMk cId="3645447997" sldId="660"/>
            <ac:picMk id="7" creationId="{9AE5B42A-BF54-A26D-B311-69DDFEBDF633}"/>
          </ac:picMkLst>
        </pc:picChg>
      </pc:sldChg>
      <pc:sldChg chg="delSp modSp add mod">
        <pc:chgData name="tariu Main" userId="7d83114226db9beb" providerId="LiveId" clId="{02DF4B15-F67C-4BD4-BE00-EA67F0B9E511}" dt="2023-12-30T02:59:06.799" v="5339" actId="20577"/>
        <pc:sldMkLst>
          <pc:docMk/>
          <pc:sldMk cId="1169314370" sldId="661"/>
        </pc:sldMkLst>
        <pc:spChg chg="mod">
          <ac:chgData name="tariu Main" userId="7d83114226db9beb" providerId="LiveId" clId="{02DF4B15-F67C-4BD4-BE00-EA67F0B9E511}" dt="2023-12-30T02:59:06.799" v="5339" actId="20577"/>
          <ac:spMkLst>
            <pc:docMk/>
            <pc:sldMk cId="1169314370" sldId="661"/>
            <ac:spMk id="5" creationId="{0625C23A-5D0E-CD55-9102-9FC711AF5CC6}"/>
          </ac:spMkLst>
        </pc:spChg>
        <pc:spChg chg="del">
          <ac:chgData name="tariu Main" userId="7d83114226db9beb" providerId="LiveId" clId="{02DF4B15-F67C-4BD4-BE00-EA67F0B9E511}" dt="2023-12-29T19:29:35.505" v="4997" actId="478"/>
          <ac:spMkLst>
            <pc:docMk/>
            <pc:sldMk cId="1169314370" sldId="661"/>
            <ac:spMk id="9" creationId="{0E2CD8F4-DD49-A1D6-D117-4D9F979F7D8D}"/>
          </ac:spMkLst>
        </pc:spChg>
      </pc:sldChg>
    </pc:docChg>
  </pc:docChgLst>
</pc:chgInfo>
</file>

<file path=ppt/comments/modernComment_200_D83D88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834DBD-FC57-45AC-A0E6-B529ED8AB6C0}" authorId="{CD8E080F-240F-3170-BAEE-5CD00AE790FD}" created="2023-12-16T17:31:36.7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27911209" sldId="512"/>
      <ac:picMk id="12" creationId="{5EEC6FCE-05E3-A940-BA61-5246A9B19C80}"/>
    </ac:deMkLst>
    <p188:txBody>
      <a:bodyPr/>
      <a:lstStyle/>
      <a:p>
        <a:r>
          <a:rPr lang="ja-JP" altLang="en-US"/>
          <a:t>https://playground.tensorflow.org/#activation=tanh&amp;batchSize=10&amp;dataset=circle&amp;regDataset=reg-plane&amp;learningRate=0.03&amp;regularizationRate=0&amp;noise=0&amp;networkShape=4,2&amp;seed=0.50352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483D4B-C83C-4B58-AA97-126E2CBD9871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2024/1/4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A37D618-A509-45FA-BF4A-D91C4E3B7021}" type="datetime1">
              <a:rPr lang="ja-JP" altLang="en-US" smtClean="0"/>
              <a:pPr/>
              <a:t>2024/1/4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D0EDF81-139F-488C-872B-4720FBA6BF98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8292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3188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4404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6041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0881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5871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9552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952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8667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542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5204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1533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5750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7152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1337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8963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55896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2524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6873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2899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7917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90704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7333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73278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11407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7511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36068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748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33631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19869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3497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975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0836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1541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9090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4229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0109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3589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対象の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2" name="コンテンツ プレースホルダー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2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8" name="図プレースホルダー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8" name="テキスト プレースホルダー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9" name="テキスト プレースホルダー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グラフィック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 dirty="0"/>
              <a:t>アイコンをクリックして画像を追加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4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図プレースホルダー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3" name="図プレースホルダー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プレースホルダー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0" name="図プレースホルダー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グ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コンテンツ プレースホルダー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枚の写真付きの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5" name="図プレースホルダー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タイトルをここに入力</a:t>
            </a:r>
          </a:p>
        </p:txBody>
      </p:sp>
      <p:sp>
        <p:nvSpPr>
          <p:cNvPr id="18" name="サブタイトル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サブタイトル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:図形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チー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図プレースホルダー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2" name="図プレースホルダー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3" name="図プレースホルダー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4" name="図プレースホルダー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5" name="図プレースホルダー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61" name="テキスト プレースホルダー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2" name="テキスト プレースホルダー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3" name="テキスト プレースホルダー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4" name="テキスト プレースホルダー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5" name="テキスト プレースホルダー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6" name="テキスト プレースホルダー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7" name="テキスト プレースホルダー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8" name="テキスト プレースホルダー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9" name="テキスト プレースホルダー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70" name="テキスト プレースホルダー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microsoft.com/office/2018/10/relationships/comments" Target="../comments/modernComment_200_D83D88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210" y="1137375"/>
            <a:ext cx="7188424" cy="4583247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手計算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ニューラルネットワーク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入門　④実装</a:t>
            </a:r>
            <a: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続き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4C746A2-932C-6E18-D276-EF36F79D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552" y="1540333"/>
            <a:ext cx="4570671" cy="4429794"/>
          </a:xfrm>
          <a:prstGeom prst="rect">
            <a:avLst/>
          </a:prstGeom>
          <a:effectLst>
            <a:softEdge rad="330200"/>
          </a:effectLst>
        </p:spPr>
      </p:pic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Picture 2" descr="画像">
            <a:extLst>
              <a:ext uri="{FF2B5EF4-FFF2-40B4-BE49-F238E27FC236}">
                <a16:creationId xmlns:a16="http://schemas.microsoft.com/office/drawing/2014/main" id="{03B51BD4-DB46-9F11-2532-A23E812E4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185" y="-3356818"/>
            <a:ext cx="8618826" cy="1021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60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C6D00EA-49B0-B597-A9ED-88B0416E8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058" y="44847"/>
            <a:ext cx="8238642" cy="670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0F55654-2BC1-EF88-42B7-0687175A1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76" y="1951900"/>
            <a:ext cx="7062496" cy="358427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97BBE35-7072-FD8A-9D77-43742FECC393}"/>
              </a:ext>
            </a:extLst>
          </p:cNvPr>
          <p:cNvSpPr txBox="1"/>
          <p:nvPr/>
        </p:nvSpPr>
        <p:spPr>
          <a:xfrm>
            <a:off x="4170915" y="5776995"/>
            <a:ext cx="1493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遠い昔</a:t>
            </a:r>
          </a:p>
        </p:txBody>
      </p:sp>
    </p:spTree>
    <p:extLst>
      <p:ext uri="{BB962C8B-B14F-4D97-AF65-F5344CB8AC3E}">
        <p14:creationId xmlns:p14="http://schemas.microsoft.com/office/powerpoint/2010/main" val="131562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実装</a:t>
            </a:r>
            <a:br>
              <a:rPr kumimoji="1" lang="en-US" altLang="ja-JP" dirty="0"/>
            </a:br>
            <a:r>
              <a:rPr kumimoji="1" lang="ja-JP" altLang="en-US" dirty="0"/>
              <a:t>前回の続きから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13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914287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609599" y="2012077"/>
            <a:ext cx="4467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誤差関数の微分</a:t>
            </a:r>
            <a:endParaRPr kumimoji="1" lang="en-US" altLang="ja-JP" sz="3200"/>
          </a:p>
          <a:p>
            <a:r>
              <a:rPr kumimoji="1" lang="ja-JP" altLang="en-US" sz="3200"/>
              <a:t>今回は</a:t>
            </a:r>
            <a:r>
              <a:rPr kumimoji="1" lang="en-US" altLang="ja-JP" sz="3200"/>
              <a:t>cross entropy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FC164FB-7C6F-FE22-744A-55DCA09E17DD}"/>
                  </a:ext>
                </a:extLst>
              </p:cNvPr>
              <p:cNvSpPr txBox="1"/>
              <p:nvPr/>
            </p:nvSpPr>
            <p:spPr>
              <a:xfrm>
                <a:off x="609598" y="3768706"/>
                <a:ext cx="4961022" cy="13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𝐶𝐸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ja-JP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FC164FB-7C6F-FE22-744A-55DCA09E1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8" y="3768706"/>
                <a:ext cx="4961022" cy="13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/>
              <p:nvPr/>
            </p:nvSpPr>
            <p:spPr>
              <a:xfrm>
                <a:off x="5570621" y="1307704"/>
                <a:ext cx="6160169" cy="2542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𝑝𝑞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ja-JP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𝑝𝑞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21" y="1307704"/>
                <a:ext cx="6160169" cy="25423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558B463-77AA-5FA1-0CED-B1A31DEC965C}"/>
                  </a:ext>
                </a:extLst>
              </p:cNvPr>
              <p:cNvSpPr txBox="1"/>
              <p:nvPr/>
            </p:nvSpPr>
            <p:spPr>
              <a:xfrm>
                <a:off x="6621381" y="3850067"/>
                <a:ext cx="4771655" cy="1467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0(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1(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−1(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558B463-77AA-5FA1-0CED-B1A31DEC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381" y="3850067"/>
                <a:ext cx="4771655" cy="1467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200494" y="5797382"/>
                <a:ext cx="6093994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の行列を返す関数を作成</a:t>
                </a: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94" y="5797382"/>
                <a:ext cx="6093994" cy="725776"/>
              </a:xfrm>
              <a:prstGeom prst="rect">
                <a:avLst/>
              </a:prstGeom>
              <a:blipFill>
                <a:blip r:embed="rId6"/>
                <a:stretch>
                  <a:fillRect r="-1300" b="-84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図 16">
            <a:extLst>
              <a:ext uri="{FF2B5EF4-FFF2-40B4-BE49-F238E27FC236}">
                <a16:creationId xmlns:a16="http://schemas.microsoft.com/office/drawing/2014/main" id="{E05D5DCB-E884-39AE-3E7D-7E1FA5B02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488" y="5601275"/>
            <a:ext cx="5833111" cy="11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4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F5919F2-6866-3A85-750E-BA7F3C220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714" y="1668898"/>
            <a:ext cx="8823159" cy="50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7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609599" y="2012077"/>
            <a:ext cx="44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/>
              <a:t>softmax</a:t>
            </a:r>
            <a:r>
              <a:rPr kumimoji="1" lang="ja-JP" altLang="en-US" sz="3200" dirty="0"/>
              <a:t>の微分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/>
              <p:nvPr/>
            </p:nvSpPr>
            <p:spPr>
              <a:xfrm>
                <a:off x="5570621" y="1307704"/>
                <a:ext cx="6160169" cy="1078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21" y="1307704"/>
                <a:ext cx="6160169" cy="10787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172420" y="5489212"/>
                <a:ext cx="5398200" cy="115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層？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のテンソル</a:t>
                </a:r>
                <a:endParaRPr lang="en-US" altLang="ja-JP" sz="2800" dirty="0"/>
              </a:p>
              <a:p>
                <a:r>
                  <a:rPr lang="ja-JP" altLang="en-US" sz="2800" dirty="0"/>
                  <a:t>を返す関数を作成</a:t>
                </a: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20" y="5489212"/>
                <a:ext cx="5398200" cy="1156663"/>
              </a:xfrm>
              <a:prstGeom prst="rect">
                <a:avLst/>
              </a:prstGeom>
              <a:blipFill>
                <a:blip r:embed="rId4"/>
                <a:stretch>
                  <a:fillRect l="-2257" b="-1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2F73B348-2B63-B5D7-EB75-CB39255D036F}"/>
                  </a:ext>
                </a:extLst>
              </p:cNvPr>
              <p:cNvSpPr txBox="1"/>
              <p:nvPr/>
            </p:nvSpPr>
            <p:spPr>
              <a:xfrm>
                <a:off x="609599" y="2928032"/>
                <a:ext cx="3453863" cy="1531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2F73B348-2B63-B5D7-EB75-CB39255D0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2928032"/>
                <a:ext cx="3453863" cy="15319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6DF171C4-55F4-0A99-161D-EE2062EC7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9519" y="3106227"/>
            <a:ext cx="161948" cy="130510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452EBB7-F8FF-6527-4E5D-3C06352C9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8486" y="3106226"/>
            <a:ext cx="161948" cy="130510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990256F-4003-1244-E1A7-55EB7BA8C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5348" y="3154883"/>
            <a:ext cx="161948" cy="13051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501684C-A2E2-734D-82EE-CA25E1562040}"/>
                  </a:ext>
                </a:extLst>
              </p:cNvPr>
              <p:cNvSpPr txBox="1"/>
              <p:nvPr/>
            </p:nvSpPr>
            <p:spPr>
              <a:xfrm>
                <a:off x="4008486" y="3688506"/>
                <a:ext cx="6733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501684C-A2E2-734D-82EE-CA25E1562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486" y="3688506"/>
                <a:ext cx="6733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DA654B1-E10C-EBD6-4AE5-44FB688D61A8}"/>
              </a:ext>
            </a:extLst>
          </p:cNvPr>
          <p:cNvSpPr txBox="1"/>
          <p:nvPr/>
        </p:nvSpPr>
        <p:spPr>
          <a:xfrm>
            <a:off x="3915437" y="4498727"/>
            <a:ext cx="855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n</a:t>
            </a:r>
            <a:r>
              <a:rPr lang="ja-JP" altLang="en-US" dirty="0"/>
              <a:t>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/>
              <p:nvPr/>
            </p:nvSpPr>
            <p:spPr>
              <a:xfrm>
                <a:off x="5570620" y="2578885"/>
                <a:ext cx="6160169" cy="1078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20" y="2578885"/>
                <a:ext cx="6160169" cy="10787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図 17">
            <a:extLst>
              <a:ext uri="{FF2B5EF4-FFF2-40B4-BE49-F238E27FC236}">
                <a16:creationId xmlns:a16="http://schemas.microsoft.com/office/drawing/2014/main" id="{504E228A-843A-473A-7A8B-403EC535C6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6414" y="3700394"/>
            <a:ext cx="5820102" cy="3112035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33CD9D9-F64B-F295-357F-518B3AE5D618}"/>
              </a:ext>
            </a:extLst>
          </p:cNvPr>
          <p:cNvSpPr txBox="1"/>
          <p:nvPr/>
        </p:nvSpPr>
        <p:spPr>
          <a:xfrm>
            <a:off x="8090864" y="540405"/>
            <a:ext cx="38333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/>
              <a:t>（とある</a:t>
            </a:r>
            <a:r>
              <a:rPr lang="en-US" altLang="ja-JP" sz="2400" dirty="0"/>
              <a:t>s</a:t>
            </a:r>
            <a:r>
              <a:rPr lang="ja-JP" altLang="en-US" sz="2400" dirty="0"/>
              <a:t>インスタンス目</a:t>
            </a:r>
            <a:endParaRPr lang="en-US" altLang="ja-JP" sz="2400" dirty="0"/>
          </a:p>
          <a:p>
            <a:r>
              <a:rPr lang="ja-JP" altLang="en-US" sz="2400" dirty="0"/>
              <a:t>に対して）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908AF6C9-65A6-8E63-5C95-FF007B092CFB}"/>
              </a:ext>
            </a:extLst>
          </p:cNvPr>
          <p:cNvSpPr/>
          <p:nvPr/>
        </p:nvSpPr>
        <p:spPr>
          <a:xfrm>
            <a:off x="9891916" y="4721856"/>
            <a:ext cx="2225628" cy="4994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が</a:t>
            </a:r>
            <a:r>
              <a:rPr kumimoji="1" lang="en-US" altLang="ja-JP" dirty="0"/>
              <a:t>mini-batch</a:t>
            </a:r>
            <a:r>
              <a:rPr kumimoji="1" lang="ja-JP" altLang="en-US" dirty="0"/>
              <a:t>個あるテンソルを返す</a:t>
            </a:r>
          </a:p>
        </p:txBody>
      </p:sp>
    </p:spTree>
    <p:extLst>
      <p:ext uri="{BB962C8B-B14F-4D97-AF65-F5344CB8AC3E}">
        <p14:creationId xmlns:p14="http://schemas.microsoft.com/office/powerpoint/2010/main" val="245016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80D80D91-4101-D06B-8316-2D6D94032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31674"/>
            <a:ext cx="10233125" cy="49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0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609599" y="2012077"/>
            <a:ext cx="44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/>
              <a:t>ReLU</a:t>
            </a:r>
            <a:r>
              <a:rPr kumimoji="1" lang="ja-JP" altLang="en-US" sz="3200" dirty="0"/>
              <a:t>の微分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838199" y="4911656"/>
                <a:ext cx="5398200" cy="115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の行列</a:t>
                </a:r>
                <a:endParaRPr lang="en-US" altLang="ja-JP" sz="2800" dirty="0"/>
              </a:p>
              <a:p>
                <a:r>
                  <a:rPr lang="ja-JP" altLang="en-US" sz="2800" dirty="0"/>
                  <a:t>を返す関数を作成</a:t>
                </a: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911656"/>
                <a:ext cx="5398200" cy="1156663"/>
              </a:xfrm>
              <a:prstGeom prst="rect">
                <a:avLst/>
              </a:prstGeom>
              <a:blipFill>
                <a:blip r:embed="rId3"/>
                <a:stretch>
                  <a:fillRect l="-2257" b="-132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/>
              <p:nvPr/>
            </p:nvSpPr>
            <p:spPr>
              <a:xfrm>
                <a:off x="449940" y="2884343"/>
                <a:ext cx="4090738" cy="1053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0(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40" y="2884343"/>
                <a:ext cx="4090738" cy="10534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>
            <a:extLst>
              <a:ext uri="{FF2B5EF4-FFF2-40B4-BE49-F238E27FC236}">
                <a16:creationId xmlns:a16="http://schemas.microsoft.com/office/drawing/2014/main" id="{7A085DFE-84B6-647A-DF1D-6C0D3A878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354" y="4911656"/>
            <a:ext cx="4439474" cy="127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4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04E37F1-39FD-24A4-6735-49642441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46" y="1690688"/>
            <a:ext cx="9028466" cy="50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69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dirty="0"/>
              <a:t>予定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50BF973-5F29-E605-7F13-33FAAAF78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640079"/>
            <a:ext cx="5965371" cy="5568696"/>
          </a:xfrm>
        </p:spPr>
        <p:txBody>
          <a:bodyPr/>
          <a:lstStyle/>
          <a:p>
            <a:r>
              <a:rPr lang="ja-JP" altLang="en-US" dirty="0"/>
              <a:t>第１回　理論：順伝播</a:t>
            </a:r>
            <a:endParaRPr lang="en-US" altLang="ja-JP" dirty="0"/>
          </a:p>
          <a:p>
            <a:r>
              <a:rPr lang="ja-JP" altLang="en-US" dirty="0"/>
              <a:t>第２回　理論：逆伝播</a:t>
            </a:r>
            <a:endParaRPr lang="en-US" altLang="ja-JP" dirty="0"/>
          </a:p>
          <a:p>
            <a:r>
              <a:rPr lang="ja-JP" altLang="en-US" dirty="0"/>
              <a:t>第３回　実装：実装</a:t>
            </a:r>
            <a:r>
              <a:rPr lang="en-US" altLang="ja-JP" dirty="0"/>
              <a:t>1</a:t>
            </a:r>
          </a:p>
          <a:p>
            <a:r>
              <a:rPr lang="ja-JP" altLang="en-US" dirty="0"/>
              <a:t>第４回　実験：実装</a:t>
            </a:r>
            <a:r>
              <a:rPr lang="en-US" altLang="ja-JP" dirty="0"/>
              <a:t>1</a:t>
            </a:r>
            <a:r>
              <a:rPr lang="ja-JP" altLang="en-US" dirty="0"/>
              <a:t>の続き</a:t>
            </a:r>
            <a:endParaRPr lang="en-US" altLang="ja-JP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ja-JP" altLang="en-US" dirty="0"/>
              <a:t>第５回　実験：実装</a:t>
            </a:r>
            <a:r>
              <a:rPr lang="en-US" altLang="ja-JP" dirty="0"/>
              <a:t>2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iris</a:t>
            </a:r>
            <a:r>
              <a:rPr lang="en-US" altLang="ja-JP" dirty="0"/>
              <a:t>,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titanic</a:t>
            </a:r>
          </a:p>
          <a:p>
            <a:r>
              <a:rPr lang="ja-JP" altLang="en-US" dirty="0"/>
              <a:t>第６回　実験：実装</a:t>
            </a:r>
            <a:r>
              <a:rPr lang="en-US" altLang="ja-JP" dirty="0"/>
              <a:t>3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mnist</a:t>
            </a:r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2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8195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555441" y="1690688"/>
            <a:ext cx="44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バイアスの微分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838199" y="5596729"/>
                <a:ext cx="4325368" cy="115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の行列</a:t>
                </a:r>
                <a:endParaRPr lang="en-US" altLang="ja-JP" sz="2800" dirty="0"/>
              </a:p>
              <a:p>
                <a:r>
                  <a:rPr lang="ja-JP" altLang="en-US" sz="2800" dirty="0"/>
                  <a:t>を返す関数を作成</a:t>
                </a: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96729"/>
                <a:ext cx="4325368" cy="1156663"/>
              </a:xfrm>
              <a:prstGeom prst="rect">
                <a:avLst/>
              </a:prstGeom>
              <a:blipFill>
                <a:blip r:embed="rId3"/>
                <a:stretch>
                  <a:fillRect l="-2817" b="-1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D805E272-6CFE-4ED0-A72D-E881F892F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44" t="18130" r="22506" b="28247"/>
          <a:stretch/>
        </p:blipFill>
        <p:spPr>
          <a:xfrm>
            <a:off x="838200" y="2205605"/>
            <a:ext cx="3986464" cy="32752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12842B3-4945-03C6-218A-51FB2A12E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823" y="4285931"/>
            <a:ext cx="6405553" cy="159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0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E1BAB78-189D-2F0E-1866-58458EEC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03" y="1736725"/>
            <a:ext cx="11816617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1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順伝播の実装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E2AC220-A6E1-DFB6-1500-FABC713B9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14375"/>
            <a:ext cx="6082509" cy="2247884"/>
          </a:xfrm>
          <a:prstGeom prst="rect">
            <a:avLst/>
          </a:prstGeom>
        </p:spPr>
      </p:pic>
      <p:pic>
        <p:nvPicPr>
          <p:cNvPr id="12" name="図 11" descr="図形, 矢印&#10;&#10;自動的に生成された説明">
            <a:extLst>
              <a:ext uri="{FF2B5EF4-FFF2-40B4-BE49-F238E27FC236}">
                <a16:creationId xmlns:a16="http://schemas.microsoft.com/office/drawing/2014/main" id="{244A0D0A-685E-95B8-2893-FF43A2BE6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6" y="1477530"/>
            <a:ext cx="5894193" cy="524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8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逆伝播の実装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050036D-8B8E-D9DA-9040-7766BEE66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346" y="2683365"/>
            <a:ext cx="7350955" cy="235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4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公式 まとめ 行列表現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/>
              <p:nvPr/>
            </p:nvSpPr>
            <p:spPr>
              <a:xfrm>
                <a:off x="183492" y="3625671"/>
                <a:ext cx="5419344" cy="811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ja-JP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92" y="3625671"/>
                <a:ext cx="5419344" cy="811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EE14A4-6789-CB13-E737-257B147A8FE8}"/>
                  </a:ext>
                </a:extLst>
              </p:cNvPr>
              <p:cNvSpPr txBox="1"/>
              <p:nvPr/>
            </p:nvSpPr>
            <p:spPr>
              <a:xfrm>
                <a:off x="174811" y="2693869"/>
                <a:ext cx="3155576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EE14A4-6789-CB13-E737-257B147A8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11" y="2693869"/>
                <a:ext cx="3155576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/>
              <p:nvPr/>
            </p:nvSpPr>
            <p:spPr>
              <a:xfrm>
                <a:off x="183492" y="4516313"/>
                <a:ext cx="3166024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92" y="4516313"/>
                <a:ext cx="3166024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22BF50-86DD-FA63-03DC-534A8358AD22}"/>
              </a:ext>
            </a:extLst>
          </p:cNvPr>
          <p:cNvSpPr txBox="1"/>
          <p:nvPr/>
        </p:nvSpPr>
        <p:spPr>
          <a:xfrm>
            <a:off x="2362143" y="2060717"/>
            <a:ext cx="140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出力層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6A881FD-D261-4F73-B1A8-D5BEC0DD9D99}"/>
              </a:ext>
            </a:extLst>
          </p:cNvPr>
          <p:cNvSpPr txBox="1"/>
          <p:nvPr/>
        </p:nvSpPr>
        <p:spPr>
          <a:xfrm>
            <a:off x="7310722" y="2060716"/>
            <a:ext cx="140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中間層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30DD3D2-BA8B-D64F-0084-803D2CD09894}"/>
                  </a:ext>
                </a:extLst>
              </p:cNvPr>
              <p:cNvSpPr txBox="1"/>
              <p:nvPr/>
            </p:nvSpPr>
            <p:spPr>
              <a:xfrm>
                <a:off x="6436253" y="2558487"/>
                <a:ext cx="3393604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30DD3D2-BA8B-D64F-0084-803D2CD09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253" y="2558487"/>
                <a:ext cx="3393604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625684-B34E-E323-3162-8B004AD965C3}"/>
                  </a:ext>
                </a:extLst>
              </p:cNvPr>
              <p:cNvSpPr txBox="1"/>
              <p:nvPr/>
            </p:nvSpPr>
            <p:spPr>
              <a:xfrm>
                <a:off x="6797622" y="4730816"/>
                <a:ext cx="4089728" cy="9378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ja-JP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625684-B34E-E323-3162-8B004AD96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622" y="4730816"/>
                <a:ext cx="4089728" cy="9378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43ACEC13-A1D0-45D6-57F5-D5BC13BBF42B}"/>
                  </a:ext>
                </a:extLst>
              </p:cNvPr>
              <p:cNvSpPr txBox="1"/>
              <p:nvPr/>
            </p:nvSpPr>
            <p:spPr>
              <a:xfrm>
                <a:off x="6844509" y="3629347"/>
                <a:ext cx="5002119" cy="811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ja-JP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43ACEC13-A1D0-45D6-57F5-D5BC13BBF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509" y="3629347"/>
                <a:ext cx="5002119" cy="8118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24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45693" y="1927824"/>
            <a:ext cx="1070810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バッチ学習：すべての訓練インスタンスを一気に学習に用いる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必ず極小値に収束する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訓練インスタンスが大量だと時間にかかる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訓練インスタンスが数百</a:t>
            </a:r>
            <a:r>
              <a:rPr lang="en-US" altLang="ja-JP" sz="2800" dirty="0"/>
              <a:t>GB</a:t>
            </a:r>
            <a:r>
              <a:rPr lang="ja-JP" altLang="en-US" sz="2800" dirty="0"/>
              <a:t>だとそもそもパソコンに収まらない．</a:t>
            </a:r>
          </a:p>
        </p:txBody>
      </p:sp>
    </p:spTree>
    <p:extLst>
      <p:ext uri="{BB962C8B-B14F-4D97-AF65-F5344CB8AC3E}">
        <p14:creationId xmlns:p14="http://schemas.microsoft.com/office/powerpoint/2010/main" val="276809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45693" y="1927824"/>
            <a:ext cx="1097681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ミニバッチ学習：訓練インスタンスの一部を学習に用いる</a:t>
            </a:r>
            <a:endParaRPr lang="en-US" altLang="ja-JP" sz="2800" dirty="0"/>
          </a:p>
          <a:p>
            <a:r>
              <a:rPr lang="ja-JP" altLang="en-US" sz="2800" dirty="0"/>
              <a:t>オンライン学習：訓練インスタンス１つを学習に用いる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訓練インスタンスが大量でも一部をパソコンにロードして</a:t>
            </a:r>
            <a:endParaRPr lang="en-US" altLang="ja-JP" sz="2800" dirty="0"/>
          </a:p>
          <a:p>
            <a:r>
              <a:rPr lang="ja-JP" altLang="en-US" sz="2800" dirty="0"/>
              <a:t>学習して捨てて，またロードすればいい→</a:t>
            </a:r>
            <a:r>
              <a:rPr lang="ja-JP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アウトオブコア学習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極小値の近くで行ったり来たりしちゃうかも</a:t>
            </a:r>
            <a:endParaRPr lang="en-US" altLang="ja-JP" sz="2800" dirty="0"/>
          </a:p>
          <a:p>
            <a:r>
              <a:rPr lang="ja-JP" altLang="en-US" sz="2800" dirty="0"/>
              <a:t>→学習計画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35799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07594" y="1843603"/>
            <a:ext cx="109768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学習計画</a:t>
            </a:r>
            <a:endParaRPr lang="en-US" altLang="ja-JP" sz="2800" dirty="0"/>
          </a:p>
          <a:p>
            <a:r>
              <a:rPr lang="ja-JP" altLang="en-US" sz="2800" dirty="0"/>
              <a:t>学習が進むにつれて，学習率の値を小さくする</a:t>
            </a:r>
            <a:endParaRPr lang="en-US" altLang="ja-JP" sz="2800" dirty="0"/>
          </a:p>
          <a:p>
            <a:r>
              <a:rPr lang="ja-JP" altLang="en-US" sz="2800" dirty="0"/>
              <a:t>いつか学習率が</a:t>
            </a:r>
            <a:r>
              <a:rPr lang="en-US" altLang="ja-JP" sz="2800" dirty="0"/>
              <a:t>0</a:t>
            </a:r>
            <a:r>
              <a:rPr lang="ja-JP" altLang="en-US" sz="2800" dirty="0"/>
              <a:t>になるのでパラメータの更新が起きなくなる</a:t>
            </a:r>
            <a:endParaRPr lang="en-US" altLang="ja-JP" sz="2800" dirty="0"/>
          </a:p>
          <a:p>
            <a:r>
              <a:rPr lang="ja-JP" altLang="en-US" sz="2800" dirty="0"/>
              <a:t>そこが極小値付近なら収束が見込める</a:t>
            </a:r>
            <a:endParaRPr lang="en-US" altLang="ja-JP" sz="2800" dirty="0"/>
          </a:p>
          <a:p>
            <a:endParaRPr lang="en-US" altLang="ja-JP" sz="2800" dirty="0"/>
          </a:p>
          <a:p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483772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6160893E-7B11-C8F7-B49E-6CB0EA703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327" y="1455780"/>
            <a:ext cx="7455346" cy="540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98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477871" y="2938136"/>
            <a:ext cx="52769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学習計画</a:t>
            </a:r>
            <a:endParaRPr lang="en-US" altLang="ja-JP" sz="2800" dirty="0"/>
          </a:p>
          <a:p>
            <a:r>
              <a:rPr lang="ja-JP" altLang="en-US" sz="2800" dirty="0"/>
              <a:t>今回は単に適当なタイミングで</a:t>
            </a:r>
            <a:endParaRPr lang="en-US" altLang="ja-JP" sz="2800" dirty="0"/>
          </a:p>
          <a:p>
            <a:r>
              <a:rPr lang="ja-JP" altLang="en-US" sz="2800" dirty="0"/>
              <a:t>公比をかけて小さくする</a:t>
            </a:r>
            <a:endParaRPr lang="en-US" altLang="ja-JP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D43E512-12FF-E254-F78D-778A4F0EB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06" y="5721345"/>
            <a:ext cx="7887306" cy="98734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2DD3982-1953-4BAA-FFD4-75D05434C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06" y="2715944"/>
            <a:ext cx="5898304" cy="278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44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勇者のイラスト">
            <a:extLst>
              <a:ext uri="{FF2B5EF4-FFF2-40B4-BE49-F238E27FC236}">
                <a16:creationId xmlns:a16="http://schemas.microsoft.com/office/drawing/2014/main" id="{56C454E9-11C0-946D-C17C-D4799229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47" y="251052"/>
            <a:ext cx="4886978" cy="63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円形 6">
            <a:extLst>
              <a:ext uri="{FF2B5EF4-FFF2-40B4-BE49-F238E27FC236}">
                <a16:creationId xmlns:a16="http://schemas.microsoft.com/office/drawing/2014/main" id="{BA183BEC-BFB4-FD0F-68C0-1B542696CA5C}"/>
              </a:ext>
            </a:extLst>
          </p:cNvPr>
          <p:cNvSpPr/>
          <p:nvPr/>
        </p:nvSpPr>
        <p:spPr>
          <a:xfrm>
            <a:off x="666428" y="2913681"/>
            <a:ext cx="5636402" cy="3442669"/>
          </a:xfrm>
          <a:prstGeom prst="wedgeEllipseCallout">
            <a:avLst>
              <a:gd name="adj1" fmla="val 61398"/>
              <a:gd name="adj2" fmla="val -459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9DE07-AF0A-4F53-FEBD-76514CDD6603}"/>
              </a:ext>
            </a:extLst>
          </p:cNvPr>
          <p:cNvSpPr txBox="1">
            <a:spLocks/>
          </p:cNvSpPr>
          <p:nvPr/>
        </p:nvSpPr>
        <p:spPr>
          <a:xfrm>
            <a:off x="1204687" y="3644824"/>
            <a:ext cx="5184874" cy="219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</a:rPr>
              <a:t>ニューラルネットワーク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を完全に理解したい</a:t>
            </a:r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46558" y="1946026"/>
            <a:ext cx="858810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プログラム動いた？</a:t>
            </a:r>
            <a:endParaRPr lang="en-US" altLang="ja-JP" sz="2800" dirty="0"/>
          </a:p>
          <a:p>
            <a:r>
              <a:rPr lang="ja-JP" altLang="en-US" sz="2800" dirty="0"/>
              <a:t>いい感じのハイパーパラメータを見つけてみよう</a:t>
            </a:r>
            <a:endParaRPr lang="en-US" altLang="ja-JP" sz="2800" dirty="0"/>
          </a:p>
          <a:p>
            <a:r>
              <a:rPr lang="ja-JP" altLang="en-US" sz="2800" dirty="0"/>
              <a:t>手で</a:t>
            </a:r>
            <a:r>
              <a:rPr lang="en-US" altLang="ja-JP" sz="2800" dirty="0"/>
              <a:t>Grid Search</a:t>
            </a:r>
            <a:r>
              <a:rPr lang="ja-JP" altLang="en-US" sz="2800" dirty="0"/>
              <a:t>をする</a:t>
            </a:r>
            <a:endParaRPr lang="en-US" altLang="ja-JP" sz="2800" dirty="0"/>
          </a:p>
          <a:p>
            <a:r>
              <a:rPr lang="ja-JP" altLang="en-US" sz="2800" dirty="0"/>
              <a:t>ちな</a:t>
            </a:r>
            <a:r>
              <a:rPr lang="en-US" altLang="ja-JP" sz="2800" dirty="0"/>
              <a:t>python</a:t>
            </a:r>
            <a:r>
              <a:rPr lang="ja-JP" altLang="en-US" sz="2800" dirty="0"/>
              <a:t>↓</a:t>
            </a:r>
            <a:endParaRPr lang="en-US" altLang="ja-JP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2D09161-9C0B-C460-BC92-E8A3181FA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17" y="4100172"/>
            <a:ext cx="10193173" cy="2438740"/>
          </a:xfrm>
          <a:prstGeom prst="rect">
            <a:avLst/>
          </a:prstGeom>
        </p:spPr>
      </p:pic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A1F31472-E89A-0DDA-5BF2-74D483F72127}"/>
              </a:ext>
            </a:extLst>
          </p:cNvPr>
          <p:cNvSpPr/>
          <p:nvPr/>
        </p:nvSpPr>
        <p:spPr>
          <a:xfrm>
            <a:off x="5032417" y="6035675"/>
            <a:ext cx="1392446" cy="1357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CAE73736-FEC9-0B8A-F90B-C6C581DCE5E3}"/>
              </a:ext>
            </a:extLst>
          </p:cNvPr>
          <p:cNvSpPr/>
          <p:nvPr/>
        </p:nvSpPr>
        <p:spPr>
          <a:xfrm>
            <a:off x="504533" y="5093201"/>
            <a:ext cx="1392446" cy="1357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366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263125" y="2042278"/>
            <a:ext cx="1175642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 err="1"/>
              <a:t>train_set</a:t>
            </a:r>
            <a:r>
              <a:rPr lang="ja-JP" altLang="en-US" sz="2800" dirty="0"/>
              <a:t>も初見の</a:t>
            </a:r>
            <a:r>
              <a:rPr lang="en-US" altLang="ja-JP" sz="2800" dirty="0" err="1"/>
              <a:t>test_set</a:t>
            </a:r>
            <a:r>
              <a:rPr lang="ja-JP" altLang="en-US" sz="2800" dirty="0"/>
              <a:t>にも適用したモデルができた</a:t>
            </a:r>
            <a:endParaRPr lang="en-US" altLang="ja-JP" sz="2800" dirty="0"/>
          </a:p>
          <a:p>
            <a:r>
              <a:rPr lang="ja-JP" altLang="en-US" sz="2800" dirty="0"/>
              <a:t>モデル：ハイパーパラメータとパラメータの総称，作った</a:t>
            </a:r>
            <a:r>
              <a:rPr lang="en-US" altLang="ja-JP" sz="2800" dirty="0"/>
              <a:t>AI</a:t>
            </a:r>
            <a:r>
              <a:rPr lang="ja-JP" altLang="en-US" sz="2800" dirty="0"/>
              <a:t>そのもの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テストセットを可視化してみる</a:t>
            </a:r>
            <a:endParaRPr lang="en-US" altLang="ja-JP" sz="2800" dirty="0"/>
          </a:p>
          <a:p>
            <a:r>
              <a:rPr lang="en-US" altLang="ja-JP" sz="2800" dirty="0"/>
              <a:t>main</a:t>
            </a:r>
            <a:r>
              <a:rPr lang="ja-JP" altLang="en-US" sz="2800" dirty="0"/>
              <a:t>の最後のこれのコメントアウトを外す</a:t>
            </a:r>
            <a:endParaRPr lang="en-US" altLang="ja-JP" sz="28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B15A9BD-6214-A214-CE55-B01F77EF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01" y="4376098"/>
            <a:ext cx="6989863" cy="11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01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0CFEC9E-5FBE-C2CE-8BBF-C56812FF6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43" y="1600200"/>
            <a:ext cx="11458333" cy="910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96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0CFEC9E-5FBE-C2CE-8BBF-C56812FF6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43" y="-2322099"/>
            <a:ext cx="11458333" cy="910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7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6B0DE71-14C5-92D9-D365-14A373E20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2" y="1448465"/>
            <a:ext cx="7236565" cy="515010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6B5999E-5ED6-CA0E-1D04-9BEE27616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309" y="1448465"/>
            <a:ext cx="3057294" cy="396574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DE34AB-F3B6-E857-8BC0-084614954D36}"/>
              </a:ext>
            </a:extLst>
          </p:cNvPr>
          <p:cNvSpPr txBox="1"/>
          <p:nvPr/>
        </p:nvSpPr>
        <p:spPr>
          <a:xfrm>
            <a:off x="8610600" y="5623670"/>
            <a:ext cx="23609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circle_.csv</a:t>
            </a:r>
          </a:p>
        </p:txBody>
      </p:sp>
    </p:spTree>
    <p:extLst>
      <p:ext uri="{BB962C8B-B14F-4D97-AF65-F5344CB8AC3E}">
        <p14:creationId xmlns:p14="http://schemas.microsoft.com/office/powerpoint/2010/main" val="96257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DE34AB-F3B6-E857-8BC0-084614954D36}"/>
              </a:ext>
            </a:extLst>
          </p:cNvPr>
          <p:cNvSpPr txBox="1"/>
          <p:nvPr/>
        </p:nvSpPr>
        <p:spPr>
          <a:xfrm>
            <a:off x="1124169" y="5833130"/>
            <a:ext cx="77310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drawing.py  1</a:t>
            </a:r>
            <a:r>
              <a:rPr lang="ja-JP" altLang="en-US" sz="2800" dirty="0"/>
              <a:t>文字も書いてないけどできた</a:t>
            </a:r>
            <a:endParaRPr lang="en-US" altLang="ja-JP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81F9F13-1E45-56C3-8C5E-5B5ADBE23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51" y="1965325"/>
            <a:ext cx="9417282" cy="343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76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感動を味わってほしいところ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CF60557-E212-EA65-C027-068A8BBA6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90" y="2294220"/>
            <a:ext cx="10259037" cy="324816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8" y="5925205"/>
            <a:ext cx="7162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点の差分を</a:t>
            </a:r>
            <a:r>
              <a:rPr lang="en-US" altLang="ja-JP" sz="2800" dirty="0"/>
              <a:t>1</a:t>
            </a:r>
            <a:r>
              <a:rPr lang="ja-JP" altLang="en-US" sz="2800" dirty="0"/>
              <a:t>→</a:t>
            </a:r>
            <a:r>
              <a:rPr lang="en-US" altLang="ja-JP" sz="2800" dirty="0"/>
              <a:t>0.05</a:t>
            </a:r>
            <a:r>
              <a:rPr lang="ja-JP" altLang="en-US" sz="2800" dirty="0"/>
              <a:t>にする　</a:t>
            </a:r>
            <a:r>
              <a:rPr lang="en-US" altLang="ja-JP" sz="2800" dirty="0"/>
              <a:t>.</a:t>
            </a:r>
            <a:r>
              <a:rPr lang="en-US" altLang="ja-JP" sz="2800" dirty="0" err="1"/>
              <a:t>cpp</a:t>
            </a:r>
            <a:r>
              <a:rPr lang="ja-JP" altLang="en-US" sz="2800" dirty="0"/>
              <a:t>を実行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428146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感動を味わってほしいところ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2094627" y="4288910"/>
            <a:ext cx="7162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点のサイズ</a:t>
            </a:r>
            <a:r>
              <a:rPr lang="en-US" altLang="ja-JP" sz="2800" dirty="0"/>
              <a:t>s=20</a:t>
            </a:r>
            <a:r>
              <a:rPr lang="ja-JP" altLang="en-US" sz="2800" dirty="0"/>
              <a:t>→</a:t>
            </a:r>
            <a:r>
              <a:rPr lang="en-US" altLang="ja-JP" sz="2800" dirty="0"/>
              <a:t>1</a:t>
            </a:r>
            <a:r>
              <a:rPr lang="ja-JP" altLang="en-US" sz="2800" dirty="0"/>
              <a:t>に変更　</a:t>
            </a:r>
            <a:r>
              <a:rPr lang="en-US" altLang="ja-JP" sz="2800" dirty="0"/>
              <a:t>.</a:t>
            </a:r>
            <a:r>
              <a:rPr lang="en-US" altLang="ja-JP" sz="2800" dirty="0" err="1"/>
              <a:t>py</a:t>
            </a:r>
            <a:r>
              <a:rPr lang="ja-JP" altLang="en-US" sz="2800" dirty="0"/>
              <a:t>を実行</a:t>
            </a:r>
            <a:endParaRPr lang="en-US" altLang="ja-JP" sz="28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487157E-E9DA-41D2-3B93-C90FF4FCD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08" y="2479164"/>
            <a:ext cx="10401040" cy="11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8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中間層の活性化関数を</a:t>
            </a:r>
            <a:r>
              <a:rPr lang="en-US" altLang="ja-JP" sz="2800" dirty="0" err="1"/>
              <a:t>ReLU</a:t>
            </a:r>
            <a:r>
              <a:rPr lang="ja-JP" altLang="en-US" sz="2800" dirty="0"/>
              <a:t>じゃなくて</a:t>
            </a:r>
            <a:r>
              <a:rPr lang="en-US" altLang="ja-JP" sz="2800" dirty="0"/>
              <a:t>tanh</a:t>
            </a:r>
            <a:r>
              <a:rPr lang="ja-JP" altLang="en-US" sz="2800" dirty="0"/>
              <a:t>にする</a:t>
            </a:r>
            <a:endParaRPr lang="en-US" altLang="ja-JP" sz="2800" dirty="0"/>
          </a:p>
          <a:p>
            <a:r>
              <a:rPr lang="en-US" altLang="ja-JP" sz="2800" dirty="0"/>
              <a:t>ACTIVATION</a:t>
            </a:r>
            <a:r>
              <a:rPr lang="ja-JP" altLang="en-US" sz="2800" dirty="0"/>
              <a:t>に以下を追記</a:t>
            </a:r>
            <a:endParaRPr lang="en-US" altLang="ja-JP" sz="28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B3C8FDC-FAA5-2064-18CC-A4E18DF7C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028" y="3028120"/>
            <a:ext cx="5597612" cy="86752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FBF4A18-9988-4C21-2C67-1EFF169FF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028" y="3895647"/>
            <a:ext cx="4824110" cy="296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56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中間層の活性化関数を</a:t>
            </a:r>
            <a:r>
              <a:rPr lang="en-US" altLang="ja-JP" sz="2800" dirty="0" err="1"/>
              <a:t>ReLU</a:t>
            </a:r>
            <a:r>
              <a:rPr lang="ja-JP" altLang="en-US" sz="2800" dirty="0"/>
              <a:t>じゃなくて</a:t>
            </a:r>
            <a:r>
              <a:rPr lang="en-US" altLang="ja-JP" sz="2800" dirty="0"/>
              <a:t>tanh</a:t>
            </a:r>
            <a:r>
              <a:rPr lang="ja-JP" altLang="en-US" sz="2800" dirty="0"/>
              <a:t>にする</a:t>
            </a:r>
            <a:endParaRPr lang="en-US" altLang="ja-JP" sz="2800" dirty="0"/>
          </a:p>
          <a:p>
            <a:r>
              <a:rPr lang="en-US" altLang="ja-JP" sz="2800" dirty="0"/>
              <a:t>BACK PROPAGATION</a:t>
            </a:r>
            <a:r>
              <a:rPr lang="ja-JP" altLang="en-US" sz="2800" dirty="0"/>
              <a:t>に以下を追記</a:t>
            </a:r>
            <a:endParaRPr lang="en-US" altLang="ja-JP" sz="28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894F8A0-293D-3029-0E37-BB5FDB2B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45" y="3072024"/>
            <a:ext cx="6411018" cy="3420851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E2C3C688-A357-A2B6-1A94-11793A479B22}"/>
              </a:ext>
            </a:extLst>
          </p:cNvPr>
          <p:cNvSpPr/>
          <p:nvPr/>
        </p:nvSpPr>
        <p:spPr>
          <a:xfrm>
            <a:off x="4521472" y="4746353"/>
            <a:ext cx="325092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長い</a:t>
            </a:r>
          </a:p>
        </p:txBody>
      </p:sp>
    </p:spTree>
    <p:extLst>
      <p:ext uri="{BB962C8B-B14F-4D97-AF65-F5344CB8AC3E}">
        <p14:creationId xmlns:p14="http://schemas.microsoft.com/office/powerpoint/2010/main" val="120479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/>
              <a:t>参考文献</a:t>
            </a:r>
            <a:endParaRPr kumimoji="1" lang="ja-JP" altLang="en-US" sz="5400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4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プレースホルダー 7">
            <a:extLst>
              <a:ext uri="{FF2B5EF4-FFF2-40B4-BE49-F238E27FC236}">
                <a16:creationId xmlns:a16="http://schemas.microsoft.com/office/drawing/2014/main" id="{81190A6F-CC1B-7E28-0CBC-0DA988C64D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9369" b="9369"/>
          <a:stretch/>
        </p:blipFill>
        <p:spPr>
          <a:xfrm>
            <a:off x="6711696" y="2906065"/>
            <a:ext cx="2868856" cy="3302709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18EB849-C88E-2DE2-EE58-92A6505C7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9" y="4124908"/>
            <a:ext cx="2541101" cy="26193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74B32E3-B655-9C38-A80D-40682778C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523" y="4124908"/>
            <a:ext cx="2809899" cy="261939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44DF5C3-C677-CC1D-BC7F-6A43E12F93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89"/>
          <a:stretch/>
        </p:blipFill>
        <p:spPr>
          <a:xfrm>
            <a:off x="4189472" y="108406"/>
            <a:ext cx="2728826" cy="15611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8F735E0-9084-7643-2001-1077ACD1E1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761" y="102251"/>
            <a:ext cx="2533467" cy="318958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EEC6FCE-05E3-A940-BA61-5246A9B19C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2468" y="3291492"/>
            <a:ext cx="2739532" cy="196064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F34B9DC-9121-ACAE-BEA7-B9768F9DF1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3330" y="-756"/>
            <a:ext cx="2533467" cy="212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1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中間層の活性化関数を</a:t>
            </a:r>
            <a:r>
              <a:rPr lang="en-US" altLang="ja-JP" sz="2800" dirty="0" err="1"/>
              <a:t>ReLU</a:t>
            </a:r>
            <a:r>
              <a:rPr lang="ja-JP" altLang="en-US" sz="2800" dirty="0"/>
              <a:t>じゃなくて</a:t>
            </a:r>
            <a:r>
              <a:rPr lang="en-US" altLang="ja-JP" sz="2800" dirty="0"/>
              <a:t>tanh</a:t>
            </a:r>
            <a:r>
              <a:rPr lang="ja-JP" altLang="en-US" sz="2800" dirty="0"/>
              <a:t>にする</a:t>
            </a:r>
            <a:endParaRPr lang="en-US" altLang="ja-JP" sz="2800" dirty="0"/>
          </a:p>
          <a:p>
            <a:r>
              <a:rPr lang="en-US" altLang="ja-JP" sz="2800" dirty="0"/>
              <a:t>MAIN</a:t>
            </a:r>
            <a:r>
              <a:rPr lang="ja-JP" altLang="en-US" sz="2800" dirty="0"/>
              <a:t>の順伝播・逆伝播</a:t>
            </a:r>
            <a:endParaRPr lang="en-US" altLang="ja-JP" sz="2800" dirty="0"/>
          </a:p>
          <a:p>
            <a:r>
              <a:rPr lang="en-US" altLang="ja-JP" sz="2800" dirty="0" err="1"/>
              <a:t>tarin_set</a:t>
            </a:r>
            <a:r>
              <a:rPr lang="ja-JP" altLang="en-US" sz="2800" dirty="0"/>
              <a:t>の順伝播・</a:t>
            </a:r>
            <a:r>
              <a:rPr lang="en-US" altLang="ja-JP" sz="2800" dirty="0" err="1"/>
              <a:t>test_set</a:t>
            </a:r>
            <a:r>
              <a:rPr lang="ja-JP" altLang="en-US" sz="2800" dirty="0"/>
              <a:t>の順伝播</a:t>
            </a:r>
            <a:endParaRPr lang="en-US" altLang="ja-JP" sz="2800" dirty="0"/>
          </a:p>
          <a:p>
            <a:r>
              <a:rPr lang="en-US" altLang="ja-JP" sz="2800" dirty="0" err="1"/>
              <a:t>drawing_by_python</a:t>
            </a:r>
            <a:r>
              <a:rPr lang="ja-JP" altLang="en-US" sz="2800" dirty="0"/>
              <a:t>関数内の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en-US" altLang="ja-JP" sz="2800" dirty="0" err="1"/>
              <a:t>ReLU</a:t>
            </a:r>
            <a:r>
              <a:rPr lang="ja-JP" altLang="en-US" sz="2800" dirty="0"/>
              <a:t>の部分を適切に</a:t>
            </a:r>
            <a:r>
              <a:rPr lang="en-US" altLang="ja-JP" sz="2800" dirty="0"/>
              <a:t>tanh</a:t>
            </a:r>
            <a:r>
              <a:rPr lang="ja-JP" altLang="en-US" sz="2800" dirty="0"/>
              <a:t>に書き直す</a:t>
            </a:r>
            <a:endParaRPr lang="en-US" altLang="ja-JP" sz="2800" dirty="0"/>
          </a:p>
          <a:p>
            <a:r>
              <a:rPr lang="ja-JP" altLang="en-US" sz="2800" dirty="0"/>
              <a:t>（関数の部分だけで大丈夫だと思う）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en-US" altLang="ja-JP" sz="2800" dirty="0"/>
              <a:t>C++</a:t>
            </a:r>
            <a:r>
              <a:rPr lang="ja-JP" altLang="en-US" sz="2800" dirty="0"/>
              <a:t>実行→</a:t>
            </a:r>
            <a:r>
              <a:rPr lang="en-US" altLang="ja-JP" sz="2800" dirty="0"/>
              <a:t>Python</a:t>
            </a:r>
            <a:r>
              <a:rPr lang="ja-JP" altLang="en-US" sz="2800" dirty="0"/>
              <a:t>実行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806016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 err="1"/>
              <a:t>judge_term</a:t>
            </a:r>
            <a:r>
              <a:rPr lang="ja-JP" altLang="en-US" sz="2800" dirty="0"/>
              <a:t>関数を編集して（すぐ下に書いてある）</a:t>
            </a:r>
            <a:endParaRPr lang="en-US" altLang="ja-JP" sz="2800" dirty="0"/>
          </a:p>
          <a:p>
            <a:r>
              <a:rPr lang="en-US" altLang="ja-JP" sz="2800" dirty="0" err="1"/>
              <a:t>xor</a:t>
            </a:r>
            <a:r>
              <a:rPr lang="ja-JP" altLang="en-US" sz="2800" dirty="0"/>
              <a:t>のような分類器・線形分離可能な分類器が正しく動作することを確認する</a:t>
            </a:r>
            <a:endParaRPr lang="en-US" altLang="ja-JP" sz="2800" dirty="0"/>
          </a:p>
          <a:p>
            <a:endParaRPr lang="en-US" altLang="ja-JP" sz="2800" dirty="0"/>
          </a:p>
          <a:p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87478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多クラス分類と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one-hot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表現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539852" y="2066341"/>
            <a:ext cx="1107062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出力層が</a:t>
            </a:r>
            <a:r>
              <a:rPr lang="en-US" altLang="ja-JP" sz="2800" dirty="0"/>
              <a:t>1</a:t>
            </a:r>
            <a:r>
              <a:rPr lang="ja-JP" altLang="en-US" sz="2800" dirty="0"/>
              <a:t>ノードでクラスの番号（整数）を予測するようにすると</a:t>
            </a:r>
            <a:endParaRPr lang="en-US" altLang="ja-JP" sz="2800" dirty="0"/>
          </a:p>
          <a:p>
            <a:r>
              <a:rPr lang="en-US" altLang="ja-JP" sz="2800" dirty="0"/>
              <a:t>class2</a:t>
            </a:r>
            <a:r>
              <a:rPr lang="ja-JP" altLang="en-US" sz="2800" dirty="0"/>
              <a:t>を</a:t>
            </a:r>
            <a:r>
              <a:rPr lang="en-US" altLang="ja-JP" sz="2800" dirty="0"/>
              <a:t>class1</a:t>
            </a:r>
            <a:r>
              <a:rPr lang="ja-JP" altLang="en-US" sz="2800" dirty="0"/>
              <a:t>と誤認識した場合の誤差と</a:t>
            </a:r>
            <a:endParaRPr lang="en-US" altLang="ja-JP" sz="2800" dirty="0"/>
          </a:p>
          <a:p>
            <a:r>
              <a:rPr lang="en-US" altLang="ja-JP" sz="2800" dirty="0"/>
              <a:t>class3</a:t>
            </a:r>
            <a:r>
              <a:rPr lang="ja-JP" altLang="en-US" sz="2800" dirty="0"/>
              <a:t>を</a:t>
            </a:r>
            <a:r>
              <a:rPr lang="en-US" altLang="ja-JP" sz="2800" dirty="0"/>
              <a:t>class1</a:t>
            </a:r>
            <a:r>
              <a:rPr lang="ja-JP" altLang="en-US" sz="2800" dirty="0"/>
              <a:t>と誤認識した場合の誤差が</a:t>
            </a:r>
            <a:endParaRPr lang="en-US" altLang="ja-JP" sz="2800" dirty="0"/>
          </a:p>
          <a:p>
            <a:r>
              <a:rPr lang="ja-JP" altLang="en-US" sz="2800" dirty="0"/>
              <a:t>異なる．</a:t>
            </a:r>
            <a:endParaRPr lang="en-US" altLang="ja-JP" sz="2800" dirty="0"/>
          </a:p>
          <a:p>
            <a:r>
              <a:rPr lang="ja-JP" altLang="en-US" sz="2800" dirty="0"/>
              <a:t>→対等なクラス分類でも</a:t>
            </a:r>
            <a:r>
              <a:rPr lang="en-US" altLang="ja-JP" sz="2800" dirty="0"/>
              <a:t>”</a:t>
            </a:r>
            <a:r>
              <a:rPr lang="ja-JP" altLang="en-US" sz="2800" dirty="0"/>
              <a:t>近さ</a:t>
            </a:r>
            <a:r>
              <a:rPr lang="en-US" altLang="ja-JP" sz="2800" dirty="0"/>
              <a:t>”</a:t>
            </a:r>
            <a:r>
              <a:rPr lang="ja-JP" altLang="en-US" sz="2800" dirty="0"/>
              <a:t>的な要らない概念が出てきちゃう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en-US" altLang="ja-JP" sz="2800" dirty="0"/>
              <a:t>class1:{1, 0, 0}</a:t>
            </a:r>
          </a:p>
          <a:p>
            <a:r>
              <a:rPr lang="en-US" altLang="ja-JP" sz="2800" dirty="0"/>
              <a:t>class2:{0, 1, 0}</a:t>
            </a:r>
          </a:p>
          <a:p>
            <a:r>
              <a:rPr lang="en-US" altLang="ja-JP" sz="2800" dirty="0"/>
              <a:t>class3:{0, 0, 1}</a:t>
            </a:r>
          </a:p>
          <a:p>
            <a:r>
              <a:rPr lang="ja-JP" altLang="en-US" sz="2800" dirty="0"/>
              <a:t>として</a:t>
            </a:r>
            <a:r>
              <a:rPr lang="en-US" altLang="ja-JP" sz="2800" dirty="0"/>
              <a:t>cross entropy</a:t>
            </a:r>
            <a:r>
              <a:rPr lang="ja-JP" altLang="en-US" sz="2800" dirty="0"/>
              <a:t>をすればクラス同士に何の順序も生まれない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909154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宿題 </a:t>
            </a:r>
            <a:r>
              <a:rPr lang="en-US" altLang="ja-JP" dirty="0"/>
              <a:t>4class</a:t>
            </a:r>
            <a:r>
              <a:rPr lang="ja-JP" altLang="en-US" dirty="0"/>
              <a:t>分類</a:t>
            </a:r>
            <a:endParaRPr lang="ja-JP" altLang="en-US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5581FC9-71FF-33ED-281B-240FCD2C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54" y="1580730"/>
            <a:ext cx="4831907" cy="369654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AE5B42A-BF54-A26D-B311-69DDFEBDF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262" y="856029"/>
            <a:ext cx="5127658" cy="4199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2CD8F4-DD49-A1D6-D117-4D9F979F7D8D}"/>
                  </a:ext>
                </a:extLst>
              </p:cNvPr>
              <p:cNvSpPr txBox="1"/>
              <p:nvPr/>
            </p:nvSpPr>
            <p:spPr>
              <a:xfrm>
                <a:off x="1299044" y="5444389"/>
                <a:ext cx="40897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kumimoji="1" lang="en-US" altLang="ja-JP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2CD8F4-DD49-A1D6-D117-4D9F979F7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044" y="5444389"/>
                <a:ext cx="40897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A9320952-F981-1E5D-D89B-44714B580039}"/>
                  </a:ext>
                </a:extLst>
              </p:cNvPr>
              <p:cNvSpPr txBox="1"/>
              <p:nvPr/>
            </p:nvSpPr>
            <p:spPr>
              <a:xfrm>
                <a:off x="6803229" y="5255106"/>
                <a:ext cx="3026572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kumimoji="1" lang="en-US" altLang="ja-JP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ja-JP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A9320952-F981-1E5D-D89B-44714B580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229" y="5255106"/>
                <a:ext cx="3026572" cy="9017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47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宿題 </a:t>
            </a:r>
            <a:r>
              <a:rPr lang="en-US" altLang="ja-JP" dirty="0"/>
              <a:t>4class</a:t>
            </a:r>
            <a:r>
              <a:rPr lang="ja-JP" altLang="en-US" dirty="0"/>
              <a:t>分類</a:t>
            </a:r>
            <a:endParaRPr lang="ja-JP" altLang="en-US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3991410" y="2253804"/>
            <a:ext cx="81261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インスタンス：特徴量</a:t>
            </a:r>
            <a:r>
              <a:rPr lang="en-US" altLang="ja-JP" sz="2800" dirty="0"/>
              <a:t>(</a:t>
            </a:r>
            <a:r>
              <a:rPr lang="en-US" altLang="ja-JP" sz="2800" dirty="0" err="1"/>
              <a:t>x,y,z</a:t>
            </a:r>
            <a:r>
              <a:rPr lang="en-US" altLang="ja-JP" sz="2800" dirty="0"/>
              <a:t>)</a:t>
            </a:r>
            <a:r>
              <a:rPr lang="ja-JP" altLang="en-US" sz="2800" dirty="0"/>
              <a:t>を持つ</a:t>
            </a:r>
            <a:endParaRPr lang="en-US" altLang="ja-JP" sz="2800" dirty="0"/>
          </a:p>
          <a:p>
            <a:r>
              <a:rPr lang="ja-JP" altLang="en-US" sz="2800" dirty="0"/>
              <a:t>すべてのインスタンスは</a:t>
            </a:r>
            <a:endParaRPr lang="en-US" altLang="ja-JP" sz="2800" dirty="0"/>
          </a:p>
          <a:p>
            <a:r>
              <a:rPr lang="en-US" altLang="ja-JP" sz="2800" dirty="0"/>
              <a:t>|x|&lt;6, |y|&lt;6, |z|&lt;6</a:t>
            </a:r>
            <a:r>
              <a:rPr lang="ja-JP" altLang="en-US" sz="2800" dirty="0"/>
              <a:t>の立方体の内側</a:t>
            </a:r>
            <a:endParaRPr lang="en-US" altLang="ja-JP" sz="2800"/>
          </a:p>
          <a:p>
            <a:endParaRPr lang="en-US" altLang="ja-JP" sz="2800" dirty="0"/>
          </a:p>
          <a:p>
            <a:r>
              <a:rPr lang="en-US" altLang="ja-JP" sz="2800" dirty="0"/>
              <a:t>class1:</a:t>
            </a:r>
            <a:r>
              <a:rPr lang="ja-JP" altLang="en-US" sz="2800" dirty="0"/>
              <a:t>球の中かつ放物面の上</a:t>
            </a:r>
            <a:r>
              <a:rPr lang="en-US" altLang="ja-JP" sz="2800" dirty="0"/>
              <a:t>(z&gt;</a:t>
            </a:r>
            <a:r>
              <a:rPr lang="ja-JP" altLang="en-US" sz="2800" dirty="0"/>
              <a:t>放物面</a:t>
            </a:r>
            <a:r>
              <a:rPr lang="en-US" altLang="ja-JP" sz="2800" dirty="0"/>
              <a:t>)</a:t>
            </a:r>
          </a:p>
          <a:p>
            <a:r>
              <a:rPr lang="en-US" altLang="ja-JP" sz="2800" dirty="0"/>
              <a:t>class2:</a:t>
            </a:r>
            <a:r>
              <a:rPr lang="ja-JP" altLang="en-US" sz="2800" dirty="0"/>
              <a:t>球の中かつ放物面の下</a:t>
            </a:r>
            <a:endParaRPr lang="en-US" altLang="ja-JP" sz="2800" dirty="0"/>
          </a:p>
          <a:p>
            <a:r>
              <a:rPr lang="en-US" altLang="ja-JP" sz="2800" dirty="0"/>
              <a:t>class3:</a:t>
            </a:r>
            <a:r>
              <a:rPr lang="ja-JP" altLang="en-US" sz="2800" dirty="0"/>
              <a:t>球の外かつ放物面の上</a:t>
            </a:r>
            <a:endParaRPr lang="en-US" altLang="ja-JP" sz="2800" dirty="0"/>
          </a:p>
          <a:p>
            <a:r>
              <a:rPr lang="en-US" altLang="ja-JP" sz="2800" dirty="0"/>
              <a:t>class4:</a:t>
            </a:r>
            <a:r>
              <a:rPr lang="ja-JP" altLang="en-US" sz="2800" dirty="0"/>
              <a:t>球の外かつ放物面の下</a:t>
            </a:r>
            <a:endParaRPr lang="en-US" altLang="ja-JP" sz="2800" dirty="0"/>
          </a:p>
          <a:p>
            <a:endParaRPr lang="en-US" altLang="ja-JP" sz="2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5581FC9-71FF-33ED-281B-240FCD2C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24" y="1816256"/>
            <a:ext cx="3092923" cy="236617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AE5B42A-BF54-A26D-B311-69DDFEBDF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36" y="4307994"/>
            <a:ext cx="3113511" cy="25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4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前回の</a:t>
            </a:r>
            <a:r>
              <a:rPr lang="ja-JP" altLang="en-US" dirty="0"/>
              <a:t>スライドの訂正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5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58241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ミニバッチ学習のバイアス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26CD5E1-F202-11D0-1D2C-E958142CC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246"/>
          <a:stretch/>
        </p:blipFill>
        <p:spPr>
          <a:xfrm>
            <a:off x="179790" y="1508126"/>
            <a:ext cx="7815597" cy="503078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DE1B921-D9BD-57F7-6B21-94640635190A}"/>
              </a:ext>
            </a:extLst>
          </p:cNvPr>
          <p:cNvSpPr txBox="1"/>
          <p:nvPr/>
        </p:nvSpPr>
        <p:spPr>
          <a:xfrm>
            <a:off x="8406064" y="2322095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クロネッカー積</a:t>
            </a:r>
          </a:p>
        </p:txBody>
      </p:sp>
    </p:spTree>
    <p:extLst>
      <p:ext uri="{BB962C8B-B14F-4D97-AF65-F5344CB8AC3E}">
        <p14:creationId xmlns:p14="http://schemas.microsoft.com/office/powerpoint/2010/main" val="346247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925630E3-203C-C8CB-352B-AEBBAAA8B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875" y="0"/>
            <a:ext cx="8895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9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ミニバッチ学習のバイアス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159B55-A8A9-5C23-EBC0-43325484D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783" y="1367067"/>
            <a:ext cx="8835744" cy="267095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0945D80-DFEE-4E28-F7A1-CB95A48CB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783" y="4037200"/>
            <a:ext cx="8835744" cy="28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8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Picture 2" descr="画像">
            <a:extLst>
              <a:ext uri="{FF2B5EF4-FFF2-40B4-BE49-F238E27FC236}">
                <a16:creationId xmlns:a16="http://schemas.microsoft.com/office/drawing/2014/main" id="{03B51BD4-DB46-9F11-2532-A23E812E4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185" y="1"/>
            <a:ext cx="8618826" cy="1021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760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ブラ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28_TF89080264_Win32" id="{345CC977-8FD8-4C4B-850B-4D45E935E6D5}" vid="{A9751367-A58F-49E6-9EBD-00B06E74A25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FCC198-DBFA-46B2-A241-8E3888E63670}">
  <ds:schemaRefs>
    <ds:schemaRef ds:uri="http://purl.org/dc/elements/1.1/"/>
    <ds:schemaRef ds:uri="http://schemas.microsoft.com/office/2006/documentManagement/types"/>
    <ds:schemaRef ds:uri="71af3243-3dd4-4a8d-8c0d-dd76da1f02a5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ブラシ プレゼンテーション</Template>
  <TotalTime>4499</TotalTime>
  <Words>1048</Words>
  <Application>Microsoft Office PowerPoint</Application>
  <PresentationFormat>ワイド画面</PresentationFormat>
  <Paragraphs>234</Paragraphs>
  <Slides>44</Slides>
  <Notes>40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44</vt:i4>
      </vt:variant>
    </vt:vector>
  </HeadingPairs>
  <TitlesOfParts>
    <vt:vector size="49" baseType="lpstr">
      <vt:lpstr>Meiryo UI</vt:lpstr>
      <vt:lpstr>Arial</vt:lpstr>
      <vt:lpstr>Cambria Math</vt:lpstr>
      <vt:lpstr>Century Gothic</vt:lpstr>
      <vt:lpstr>ブラシ</vt:lpstr>
      <vt:lpstr>手計算 ニューラルネットワーク 入門　④実装1続き</vt:lpstr>
      <vt:lpstr>予定</vt:lpstr>
      <vt:lpstr>PowerPoint プレゼンテーション</vt:lpstr>
      <vt:lpstr>参考文献</vt:lpstr>
      <vt:lpstr>前回のスライドの訂正</vt:lpstr>
      <vt:lpstr>ミニバッチ学習のバイアス</vt:lpstr>
      <vt:lpstr>PowerPoint プレゼンテーション</vt:lpstr>
      <vt:lpstr>ミニバッチ学習のバイアス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実装 前回の続きから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順伝播の実装</vt:lpstr>
      <vt:lpstr>逆伝播の実装</vt:lpstr>
      <vt:lpstr>誤差逆伝播-公式 まとめ 行列表現</vt:lpstr>
      <vt:lpstr>訓練のテクニック</vt:lpstr>
      <vt:lpstr>訓練のテクニック</vt:lpstr>
      <vt:lpstr>訓練のテクニック</vt:lpstr>
      <vt:lpstr>訓練のテクニック</vt:lpstr>
      <vt:lpstr>訓練のテクニック</vt:lpstr>
      <vt:lpstr>実装</vt:lpstr>
      <vt:lpstr>実装の確認</vt:lpstr>
      <vt:lpstr>実装の確認</vt:lpstr>
      <vt:lpstr>実装の確認</vt:lpstr>
      <vt:lpstr>実装の確認</vt:lpstr>
      <vt:lpstr>実装の確認</vt:lpstr>
      <vt:lpstr>実装の確認　感動を味わってほしいところ</vt:lpstr>
      <vt:lpstr>実装の確認　感動を味わってほしいところ</vt:lpstr>
      <vt:lpstr>実装の確認　感動を味わってほしい演習</vt:lpstr>
      <vt:lpstr>実装の確認　感動を味わってほしい演習</vt:lpstr>
      <vt:lpstr>実装の確認　感動を味わってほしい演習</vt:lpstr>
      <vt:lpstr>実装の確認　感動を味わってほしい演習</vt:lpstr>
      <vt:lpstr>多クラス分類とone-hot表現</vt:lpstr>
      <vt:lpstr>宿題 4class分類</vt:lpstr>
      <vt:lpstr>宿題 4class分類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燈株式会社 アルゴリズムエンジニア インターン コーディング課題</dc:title>
  <dc:creator>tariu Main</dc:creator>
  <cp:lastModifiedBy>tariu Main</cp:lastModifiedBy>
  <cp:revision>15</cp:revision>
  <dcterms:created xsi:type="dcterms:W3CDTF">2023-10-31T18:59:14Z</dcterms:created>
  <dcterms:modified xsi:type="dcterms:W3CDTF">2024-01-04T14:42:30Z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